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6" r:id="rId2"/>
    <p:sldId id="282" r:id="rId3"/>
    <p:sldId id="283" r:id="rId4"/>
    <p:sldId id="284" r:id="rId5"/>
    <p:sldId id="290" r:id="rId6"/>
    <p:sldId id="291" r:id="rId7"/>
    <p:sldId id="293" r:id="rId8"/>
    <p:sldId id="292" r:id="rId9"/>
    <p:sldId id="296" r:id="rId10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548B901-0E5C-4ED2-8675-2F4DED5F7543}" v="2" dt="2024-10-14T15:20:23.33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15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 Jansen von Havighorst" userId="6390de8aa8aded01" providerId="LiveId" clId="{1548B901-0E5C-4ED2-8675-2F4DED5F7543}"/>
    <pc:docChg chg="custSel modSld">
      <pc:chgData name="Anna Jansen von Havighorst" userId="6390de8aa8aded01" providerId="LiveId" clId="{1548B901-0E5C-4ED2-8675-2F4DED5F7543}" dt="2024-10-14T15:20:23.331" v="1"/>
      <pc:docMkLst>
        <pc:docMk/>
      </pc:docMkLst>
      <pc:sldChg chg="addSp delSp modSp mod delAnim modAnim">
        <pc:chgData name="Anna Jansen von Havighorst" userId="6390de8aa8aded01" providerId="LiveId" clId="{1548B901-0E5C-4ED2-8675-2F4DED5F7543}" dt="2024-10-14T15:20:23.331" v="1"/>
        <pc:sldMkLst>
          <pc:docMk/>
          <pc:sldMk cId="2308596108" sldId="296"/>
        </pc:sldMkLst>
        <pc:picChg chg="add mod">
          <ac:chgData name="Anna Jansen von Havighorst" userId="6390de8aa8aded01" providerId="LiveId" clId="{1548B901-0E5C-4ED2-8675-2F4DED5F7543}" dt="2024-10-14T15:20:23.331" v="1"/>
          <ac:picMkLst>
            <pc:docMk/>
            <pc:sldMk cId="2308596108" sldId="296"/>
            <ac:picMk id="3" creationId="{05A4D147-4BD5-5150-8B7D-62D8E35311FF}"/>
          </ac:picMkLst>
        </pc:picChg>
        <pc:picChg chg="del">
          <ac:chgData name="Anna Jansen von Havighorst" userId="6390de8aa8aded01" providerId="LiveId" clId="{1548B901-0E5C-4ED2-8675-2F4DED5F7543}" dt="2024-10-14T15:19:34.048" v="0" actId="478"/>
          <ac:picMkLst>
            <pc:docMk/>
            <pc:sldMk cId="2308596108" sldId="296"/>
            <ac:picMk id="4" creationId="{17162992-6295-0A08-236D-27C36701B571}"/>
          </ac:picMkLst>
        </pc:picChg>
      </pc:sldChg>
    </pc:docChg>
  </pc:docChgLst>
  <pc:docChgLst>
    <pc:chgData name="Anna Jansen von Havighorst" userId="6390de8aa8aded01" providerId="LiveId" clId="{0DC35283-BBA4-41D3-B23F-7F30BA0CFFC2}"/>
    <pc:docChg chg="custSel addSld delSld modSld sldOrd">
      <pc:chgData name="Anna Jansen von Havighorst" userId="6390de8aa8aded01" providerId="LiveId" clId="{0DC35283-BBA4-41D3-B23F-7F30BA0CFFC2}" dt="2024-10-13T14:01:14.473" v="1501" actId="20577"/>
      <pc:docMkLst>
        <pc:docMk/>
      </pc:docMkLst>
      <pc:sldChg chg="modSp mod">
        <pc:chgData name="Anna Jansen von Havighorst" userId="6390de8aa8aded01" providerId="LiveId" clId="{0DC35283-BBA4-41D3-B23F-7F30BA0CFFC2}" dt="2024-10-13T14:01:14.473" v="1501" actId="20577"/>
        <pc:sldMkLst>
          <pc:docMk/>
          <pc:sldMk cId="2926036350" sldId="256"/>
        </pc:sldMkLst>
        <pc:spChg chg="mod">
          <ac:chgData name="Anna Jansen von Havighorst" userId="6390de8aa8aded01" providerId="LiveId" clId="{0DC35283-BBA4-41D3-B23F-7F30BA0CFFC2}" dt="2024-10-13T14:01:14.473" v="1501" actId="20577"/>
          <ac:spMkLst>
            <pc:docMk/>
            <pc:sldMk cId="2926036350" sldId="256"/>
            <ac:spMk id="2" creationId="{890B37E9-2AE8-E2E5-E143-8D3700C112F1}"/>
          </ac:spMkLst>
        </pc:spChg>
      </pc:sldChg>
      <pc:sldChg chg="del">
        <pc:chgData name="Anna Jansen von Havighorst" userId="6390de8aa8aded01" providerId="LiveId" clId="{0DC35283-BBA4-41D3-B23F-7F30BA0CFFC2}" dt="2024-10-13T10:33:46.999" v="903" actId="47"/>
        <pc:sldMkLst>
          <pc:docMk/>
          <pc:sldMk cId="3166103545" sldId="285"/>
        </pc:sldMkLst>
      </pc:sldChg>
      <pc:sldChg chg="del">
        <pc:chgData name="Anna Jansen von Havighorst" userId="6390de8aa8aded01" providerId="LiveId" clId="{0DC35283-BBA4-41D3-B23F-7F30BA0CFFC2}" dt="2024-10-13T10:21:56.188" v="307" actId="47"/>
        <pc:sldMkLst>
          <pc:docMk/>
          <pc:sldMk cId="3728237431" sldId="286"/>
        </pc:sldMkLst>
      </pc:sldChg>
      <pc:sldChg chg="del">
        <pc:chgData name="Anna Jansen von Havighorst" userId="6390de8aa8aded01" providerId="LiveId" clId="{0DC35283-BBA4-41D3-B23F-7F30BA0CFFC2}" dt="2024-10-13T10:41:39.465" v="1461" actId="47"/>
        <pc:sldMkLst>
          <pc:docMk/>
          <pc:sldMk cId="1457501096" sldId="287"/>
        </pc:sldMkLst>
      </pc:sldChg>
      <pc:sldChg chg="modSp del mod">
        <pc:chgData name="Anna Jansen von Havighorst" userId="6390de8aa8aded01" providerId="LiveId" clId="{0DC35283-BBA4-41D3-B23F-7F30BA0CFFC2}" dt="2024-10-13T13:17:18.063" v="1481" actId="47"/>
        <pc:sldMkLst>
          <pc:docMk/>
          <pc:sldMk cId="2114386495" sldId="288"/>
        </pc:sldMkLst>
        <pc:spChg chg="mod">
          <ac:chgData name="Anna Jansen von Havighorst" userId="6390de8aa8aded01" providerId="LiveId" clId="{0DC35283-BBA4-41D3-B23F-7F30BA0CFFC2}" dt="2024-10-13T10:45:03.860" v="1468" actId="20577"/>
          <ac:spMkLst>
            <pc:docMk/>
            <pc:sldMk cId="2114386495" sldId="288"/>
            <ac:spMk id="9" creationId="{9ADA5CE1-D548-77F6-71F6-D22E2FA294A5}"/>
          </ac:spMkLst>
        </pc:spChg>
      </pc:sldChg>
      <pc:sldChg chg="del">
        <pc:chgData name="Anna Jansen von Havighorst" userId="6390de8aa8aded01" providerId="LiveId" clId="{0DC35283-BBA4-41D3-B23F-7F30BA0CFFC2}" dt="2024-10-13T14:00:57.837" v="1496" actId="47"/>
        <pc:sldMkLst>
          <pc:docMk/>
          <pc:sldMk cId="1972490902" sldId="289"/>
        </pc:sldMkLst>
      </pc:sldChg>
      <pc:sldChg chg="addSp delSp modSp add mod">
        <pc:chgData name="Anna Jansen von Havighorst" userId="6390de8aa8aded01" providerId="LiveId" clId="{0DC35283-BBA4-41D3-B23F-7F30BA0CFFC2}" dt="2024-10-13T10:20:59.379" v="306" actId="1076"/>
        <pc:sldMkLst>
          <pc:docMk/>
          <pc:sldMk cId="667543102" sldId="290"/>
        </pc:sldMkLst>
        <pc:spChg chg="mod">
          <ac:chgData name="Anna Jansen von Havighorst" userId="6390de8aa8aded01" providerId="LiveId" clId="{0DC35283-BBA4-41D3-B23F-7F30BA0CFFC2}" dt="2024-10-13T10:16:05.670" v="135" actId="20577"/>
          <ac:spMkLst>
            <pc:docMk/>
            <pc:sldMk cId="667543102" sldId="290"/>
            <ac:spMk id="2" creationId="{C08EBBFE-ECC5-0595-F82B-5305FBA21FB9}"/>
          </ac:spMkLst>
        </pc:spChg>
        <pc:spChg chg="add del mod">
          <ac:chgData name="Anna Jansen von Havighorst" userId="6390de8aa8aded01" providerId="LiveId" clId="{0DC35283-BBA4-41D3-B23F-7F30BA0CFFC2}" dt="2024-10-13T10:13:33.526" v="4" actId="478"/>
          <ac:spMkLst>
            <pc:docMk/>
            <pc:sldMk cId="667543102" sldId="290"/>
            <ac:spMk id="3" creationId="{AAD172E6-BB46-86E2-F468-4EC23F945944}"/>
          </ac:spMkLst>
        </pc:spChg>
        <pc:spChg chg="del">
          <ac:chgData name="Anna Jansen von Havighorst" userId="6390de8aa8aded01" providerId="LiveId" clId="{0DC35283-BBA4-41D3-B23F-7F30BA0CFFC2}" dt="2024-10-13T10:13:11.373" v="2" actId="478"/>
          <ac:spMkLst>
            <pc:docMk/>
            <pc:sldMk cId="667543102" sldId="290"/>
            <ac:spMk id="5" creationId="{22C6FD2F-80CE-E86F-336A-0C2A5DDE3A44}"/>
          </ac:spMkLst>
        </pc:spChg>
        <pc:spChg chg="add mod">
          <ac:chgData name="Anna Jansen von Havighorst" userId="6390de8aa8aded01" providerId="LiveId" clId="{0DC35283-BBA4-41D3-B23F-7F30BA0CFFC2}" dt="2024-10-13T10:18:41.199" v="175" actId="1076"/>
          <ac:spMkLst>
            <pc:docMk/>
            <pc:sldMk cId="667543102" sldId="290"/>
            <ac:spMk id="11" creationId="{485C2EDC-1D53-E075-3CAB-EACB8275E68F}"/>
          </ac:spMkLst>
        </pc:spChg>
        <pc:graphicFrameChg chg="add mod modGraphic">
          <ac:chgData name="Anna Jansen von Havighorst" userId="6390de8aa8aded01" providerId="LiveId" clId="{0DC35283-BBA4-41D3-B23F-7F30BA0CFFC2}" dt="2024-10-13T10:20:10.616" v="303" actId="20577"/>
          <ac:graphicFrameMkLst>
            <pc:docMk/>
            <pc:sldMk cId="667543102" sldId="290"/>
            <ac:graphicFrameMk id="6" creationId="{7359CA9C-45C5-B412-5FBD-E82AC9293412}"/>
          </ac:graphicFrameMkLst>
        </pc:graphicFrameChg>
        <pc:picChg chg="del">
          <ac:chgData name="Anna Jansen von Havighorst" userId="6390de8aa8aded01" providerId="LiveId" clId="{0DC35283-BBA4-41D3-B23F-7F30BA0CFFC2}" dt="2024-10-13T10:13:07.885" v="1" actId="478"/>
          <ac:picMkLst>
            <pc:docMk/>
            <pc:sldMk cId="667543102" sldId="290"/>
            <ac:picMk id="4" creationId="{12C1FA7F-4165-2C8B-FC55-930B3E8A9D00}"/>
          </ac:picMkLst>
        </pc:picChg>
        <pc:picChg chg="add mod">
          <ac:chgData name="Anna Jansen von Havighorst" userId="6390de8aa8aded01" providerId="LiveId" clId="{0DC35283-BBA4-41D3-B23F-7F30BA0CFFC2}" dt="2024-10-13T10:17:28.523" v="140" actId="1076"/>
          <ac:picMkLst>
            <pc:docMk/>
            <pc:sldMk cId="667543102" sldId="290"/>
            <ac:picMk id="8" creationId="{CA7B20CE-B69C-5910-242F-B352CFE14093}"/>
          </ac:picMkLst>
        </pc:picChg>
        <pc:picChg chg="add mod">
          <ac:chgData name="Anna Jansen von Havighorst" userId="6390de8aa8aded01" providerId="LiveId" clId="{0DC35283-BBA4-41D3-B23F-7F30BA0CFFC2}" dt="2024-10-13T10:20:59.379" v="306" actId="1076"/>
          <ac:picMkLst>
            <pc:docMk/>
            <pc:sldMk cId="667543102" sldId="290"/>
            <ac:picMk id="15" creationId="{CE3E7CBB-B1C0-6673-B654-2EC9894E33EF}"/>
          </ac:picMkLst>
        </pc:picChg>
        <pc:cxnChg chg="add mod">
          <ac:chgData name="Anna Jansen von Havighorst" userId="6390de8aa8aded01" providerId="LiveId" clId="{0DC35283-BBA4-41D3-B23F-7F30BA0CFFC2}" dt="2024-10-13T10:19:11.535" v="179" actId="1582"/>
          <ac:cxnSpMkLst>
            <pc:docMk/>
            <pc:sldMk cId="667543102" sldId="290"/>
            <ac:cxnSpMk id="13" creationId="{DAAD10F3-B996-7A15-3CA8-89D1BC9CCF02}"/>
          </ac:cxnSpMkLst>
        </pc:cxnChg>
      </pc:sldChg>
      <pc:sldChg chg="addSp delSp modSp add mod">
        <pc:chgData name="Anna Jansen von Havighorst" userId="6390de8aa8aded01" providerId="LiveId" clId="{0DC35283-BBA4-41D3-B23F-7F30BA0CFFC2}" dt="2024-10-13T10:34:27.438" v="906" actId="1076"/>
        <pc:sldMkLst>
          <pc:docMk/>
          <pc:sldMk cId="3863976801" sldId="291"/>
        </pc:sldMkLst>
        <pc:spChg chg="mod">
          <ac:chgData name="Anna Jansen von Havighorst" userId="6390de8aa8aded01" providerId="LiveId" clId="{0DC35283-BBA4-41D3-B23F-7F30BA0CFFC2}" dt="2024-10-13T10:27:29.518" v="379" actId="20577"/>
          <ac:spMkLst>
            <pc:docMk/>
            <pc:sldMk cId="3863976801" sldId="291"/>
            <ac:spMk id="2" creationId="{C08EBBFE-ECC5-0595-F82B-5305FBA21FB9}"/>
          </ac:spMkLst>
        </pc:spChg>
        <pc:spChg chg="add mod">
          <ac:chgData name="Anna Jansen von Havighorst" userId="6390de8aa8aded01" providerId="LiveId" clId="{0DC35283-BBA4-41D3-B23F-7F30BA0CFFC2}" dt="2024-10-13T10:33:31.497" v="902" actId="2710"/>
          <ac:spMkLst>
            <pc:docMk/>
            <pc:sldMk cId="3863976801" sldId="291"/>
            <ac:spMk id="5" creationId="{E5514BE8-4F72-FFB8-F2FA-C84EEE660AE8}"/>
          </ac:spMkLst>
        </pc:spChg>
        <pc:spChg chg="add mod">
          <ac:chgData name="Anna Jansen von Havighorst" userId="6390de8aa8aded01" providerId="LiveId" clId="{0DC35283-BBA4-41D3-B23F-7F30BA0CFFC2}" dt="2024-10-13T10:31:14.082" v="510" actId="20577"/>
          <ac:spMkLst>
            <pc:docMk/>
            <pc:sldMk cId="3863976801" sldId="291"/>
            <ac:spMk id="7" creationId="{14E344E8-F283-5A91-BE33-D28A48F236D7}"/>
          </ac:spMkLst>
        </pc:spChg>
        <pc:spChg chg="del">
          <ac:chgData name="Anna Jansen von Havighorst" userId="6390de8aa8aded01" providerId="LiveId" clId="{0DC35283-BBA4-41D3-B23F-7F30BA0CFFC2}" dt="2024-10-13T10:27:37.889" v="381" actId="478"/>
          <ac:spMkLst>
            <pc:docMk/>
            <pc:sldMk cId="3863976801" sldId="291"/>
            <ac:spMk id="11" creationId="{485C2EDC-1D53-E075-3CAB-EACB8275E68F}"/>
          </ac:spMkLst>
        </pc:spChg>
        <pc:graphicFrameChg chg="modGraphic">
          <ac:chgData name="Anna Jansen von Havighorst" userId="6390de8aa8aded01" providerId="LiveId" clId="{0DC35283-BBA4-41D3-B23F-7F30BA0CFFC2}" dt="2024-10-13T10:33:21.771" v="901" actId="2710"/>
          <ac:graphicFrameMkLst>
            <pc:docMk/>
            <pc:sldMk cId="3863976801" sldId="291"/>
            <ac:graphicFrameMk id="6" creationId="{7359CA9C-45C5-B412-5FBD-E82AC9293412}"/>
          </ac:graphicFrameMkLst>
        </pc:graphicFrameChg>
        <pc:picChg chg="add mod">
          <ac:chgData name="Anna Jansen von Havighorst" userId="6390de8aa8aded01" providerId="LiveId" clId="{0DC35283-BBA4-41D3-B23F-7F30BA0CFFC2}" dt="2024-10-13T10:29:10.890" v="388" actId="14100"/>
          <ac:picMkLst>
            <pc:docMk/>
            <pc:sldMk cId="3863976801" sldId="291"/>
            <ac:picMk id="4" creationId="{D3D73DE1-0C1E-94FC-5E50-5CAD5E4CAE9F}"/>
          </ac:picMkLst>
        </pc:picChg>
        <pc:picChg chg="del">
          <ac:chgData name="Anna Jansen von Havighorst" userId="6390de8aa8aded01" providerId="LiveId" clId="{0DC35283-BBA4-41D3-B23F-7F30BA0CFFC2}" dt="2024-10-13T10:27:34.070" v="380" actId="478"/>
          <ac:picMkLst>
            <pc:docMk/>
            <pc:sldMk cId="3863976801" sldId="291"/>
            <ac:picMk id="8" creationId="{CA7B20CE-B69C-5910-242F-B352CFE14093}"/>
          </ac:picMkLst>
        </pc:picChg>
        <pc:picChg chg="del mod">
          <ac:chgData name="Anna Jansen von Havighorst" userId="6390de8aa8aded01" providerId="LiveId" clId="{0DC35283-BBA4-41D3-B23F-7F30BA0CFFC2}" dt="2024-10-13T10:28:58.606" v="384" actId="478"/>
          <ac:picMkLst>
            <pc:docMk/>
            <pc:sldMk cId="3863976801" sldId="291"/>
            <ac:picMk id="15" creationId="{CE3E7CBB-B1C0-6673-B654-2EC9894E33EF}"/>
          </ac:picMkLst>
        </pc:picChg>
        <pc:picChg chg="add mod">
          <ac:chgData name="Anna Jansen von Havighorst" userId="6390de8aa8aded01" providerId="LiveId" clId="{0DC35283-BBA4-41D3-B23F-7F30BA0CFFC2}" dt="2024-10-13T10:34:27.438" v="906" actId="1076"/>
          <ac:picMkLst>
            <pc:docMk/>
            <pc:sldMk cId="3863976801" sldId="291"/>
            <ac:picMk id="17" creationId="{B76BCD41-A58B-3C63-025E-98F2F00F0DDB}"/>
          </ac:picMkLst>
        </pc:picChg>
        <pc:cxnChg chg="del">
          <ac:chgData name="Anna Jansen von Havighorst" userId="6390de8aa8aded01" providerId="LiveId" clId="{0DC35283-BBA4-41D3-B23F-7F30BA0CFFC2}" dt="2024-10-13T10:27:41.427" v="382" actId="478"/>
          <ac:cxnSpMkLst>
            <pc:docMk/>
            <pc:sldMk cId="3863976801" sldId="291"/>
            <ac:cxnSpMk id="13" creationId="{DAAD10F3-B996-7A15-3CA8-89D1BC9CCF02}"/>
          </ac:cxnSpMkLst>
        </pc:cxnChg>
        <pc:cxnChg chg="add mod">
          <ac:chgData name="Anna Jansen von Havighorst" userId="6390de8aa8aded01" providerId="LiveId" clId="{0DC35283-BBA4-41D3-B23F-7F30BA0CFFC2}" dt="2024-10-13T10:31:31.871" v="513" actId="1582"/>
          <ac:cxnSpMkLst>
            <pc:docMk/>
            <pc:sldMk cId="3863976801" sldId="291"/>
            <ac:cxnSpMk id="14" creationId="{EF166EE7-365C-F76E-B4FF-12319D78F627}"/>
          </ac:cxnSpMkLst>
        </pc:cxnChg>
      </pc:sldChg>
      <pc:sldChg chg="addSp delSp modSp add mod">
        <pc:chgData name="Anna Jansen von Havighorst" userId="6390de8aa8aded01" providerId="LiveId" clId="{0DC35283-BBA4-41D3-B23F-7F30BA0CFFC2}" dt="2024-10-13T10:41:31.906" v="1460" actId="1076"/>
        <pc:sldMkLst>
          <pc:docMk/>
          <pc:sldMk cId="3667313957" sldId="292"/>
        </pc:sldMkLst>
        <pc:spChg chg="mod">
          <ac:chgData name="Anna Jansen von Havighorst" userId="6390de8aa8aded01" providerId="LiveId" clId="{0DC35283-BBA4-41D3-B23F-7F30BA0CFFC2}" dt="2024-10-13T10:35:04.525" v="977" actId="20577"/>
          <ac:spMkLst>
            <pc:docMk/>
            <pc:sldMk cId="3667313957" sldId="292"/>
            <ac:spMk id="2" creationId="{C08EBBFE-ECC5-0595-F82B-5305FBA21FB9}"/>
          </ac:spMkLst>
        </pc:spChg>
        <pc:spChg chg="add mod">
          <ac:chgData name="Anna Jansen von Havighorst" userId="6390de8aa8aded01" providerId="LiveId" clId="{0DC35283-BBA4-41D3-B23F-7F30BA0CFFC2}" dt="2024-10-13T10:40:07.174" v="1242" actId="20577"/>
          <ac:spMkLst>
            <pc:docMk/>
            <pc:sldMk cId="3667313957" sldId="292"/>
            <ac:spMk id="5" creationId="{00D5C34C-7D60-D3BF-6208-DB64B685AE8E}"/>
          </ac:spMkLst>
        </pc:spChg>
        <pc:spChg chg="del">
          <ac:chgData name="Anna Jansen von Havighorst" userId="6390de8aa8aded01" providerId="LiveId" clId="{0DC35283-BBA4-41D3-B23F-7F30BA0CFFC2}" dt="2024-10-13T10:37:17.125" v="1141" actId="478"/>
          <ac:spMkLst>
            <pc:docMk/>
            <pc:sldMk cId="3667313957" sldId="292"/>
            <ac:spMk id="11" creationId="{485C2EDC-1D53-E075-3CAB-EACB8275E68F}"/>
          </ac:spMkLst>
        </pc:spChg>
        <pc:graphicFrameChg chg="modGraphic">
          <ac:chgData name="Anna Jansen von Havighorst" userId="6390de8aa8aded01" providerId="LiveId" clId="{0DC35283-BBA4-41D3-B23F-7F30BA0CFFC2}" dt="2024-10-13T10:41:00.610" v="1458" actId="20577"/>
          <ac:graphicFrameMkLst>
            <pc:docMk/>
            <pc:sldMk cId="3667313957" sldId="292"/>
            <ac:graphicFrameMk id="6" creationId="{7359CA9C-45C5-B412-5FBD-E82AC9293412}"/>
          </ac:graphicFrameMkLst>
        </pc:graphicFrameChg>
        <pc:picChg chg="add mod">
          <ac:chgData name="Anna Jansen von Havighorst" userId="6390de8aa8aded01" providerId="LiveId" clId="{0DC35283-BBA4-41D3-B23F-7F30BA0CFFC2}" dt="2024-10-13T10:38:56.165" v="1145" actId="1076"/>
          <ac:picMkLst>
            <pc:docMk/>
            <pc:sldMk cId="3667313957" sldId="292"/>
            <ac:picMk id="4" creationId="{5C7EED57-F7C0-0099-3531-29AB86DF9F93}"/>
          </ac:picMkLst>
        </pc:picChg>
        <pc:picChg chg="del">
          <ac:chgData name="Anna Jansen von Havighorst" userId="6390de8aa8aded01" providerId="LiveId" clId="{0DC35283-BBA4-41D3-B23F-7F30BA0CFFC2}" dt="2024-10-13T10:37:10.609" v="1139" actId="478"/>
          <ac:picMkLst>
            <pc:docMk/>
            <pc:sldMk cId="3667313957" sldId="292"/>
            <ac:picMk id="8" creationId="{CA7B20CE-B69C-5910-242F-B352CFE14093}"/>
          </ac:picMkLst>
        </pc:picChg>
        <pc:picChg chg="add mod">
          <ac:chgData name="Anna Jansen von Havighorst" userId="6390de8aa8aded01" providerId="LiveId" clId="{0DC35283-BBA4-41D3-B23F-7F30BA0CFFC2}" dt="2024-10-13T10:41:31.906" v="1460" actId="1076"/>
          <ac:picMkLst>
            <pc:docMk/>
            <pc:sldMk cId="3667313957" sldId="292"/>
            <ac:picMk id="12" creationId="{4E4BA371-3B66-D022-9C30-C5409549C3B5}"/>
          </ac:picMkLst>
        </pc:picChg>
        <pc:picChg chg="del">
          <ac:chgData name="Anna Jansen von Havighorst" userId="6390de8aa8aded01" providerId="LiveId" clId="{0DC35283-BBA4-41D3-B23F-7F30BA0CFFC2}" dt="2024-10-13T10:37:33.039" v="1142" actId="478"/>
          <ac:picMkLst>
            <pc:docMk/>
            <pc:sldMk cId="3667313957" sldId="292"/>
            <ac:picMk id="15" creationId="{CE3E7CBB-B1C0-6673-B654-2EC9894E33EF}"/>
          </ac:picMkLst>
        </pc:picChg>
        <pc:cxnChg chg="del">
          <ac:chgData name="Anna Jansen von Havighorst" userId="6390de8aa8aded01" providerId="LiveId" clId="{0DC35283-BBA4-41D3-B23F-7F30BA0CFFC2}" dt="2024-10-13T10:37:13.651" v="1140" actId="478"/>
          <ac:cxnSpMkLst>
            <pc:docMk/>
            <pc:sldMk cId="3667313957" sldId="292"/>
            <ac:cxnSpMk id="13" creationId="{DAAD10F3-B996-7A15-3CA8-89D1BC9CCF02}"/>
          </ac:cxnSpMkLst>
        </pc:cxnChg>
      </pc:sldChg>
      <pc:sldChg chg="addSp delSp modSp add mod">
        <pc:chgData name="Anna Jansen von Havighorst" userId="6390de8aa8aded01" providerId="LiveId" clId="{0DC35283-BBA4-41D3-B23F-7F30BA0CFFC2}" dt="2024-10-13T10:37:01.775" v="1138" actId="20577"/>
        <pc:sldMkLst>
          <pc:docMk/>
          <pc:sldMk cId="1018692660" sldId="293"/>
        </pc:sldMkLst>
        <pc:spChg chg="mod">
          <ac:chgData name="Anna Jansen von Havighorst" userId="6390de8aa8aded01" providerId="LiveId" clId="{0DC35283-BBA4-41D3-B23F-7F30BA0CFFC2}" dt="2024-10-13T10:35:41.976" v="1005" actId="20577"/>
          <ac:spMkLst>
            <pc:docMk/>
            <pc:sldMk cId="1018692660" sldId="293"/>
            <ac:spMk id="11" creationId="{485C2EDC-1D53-E075-3CAB-EACB8275E68F}"/>
          </ac:spMkLst>
        </pc:spChg>
        <pc:graphicFrameChg chg="modGraphic">
          <ac:chgData name="Anna Jansen von Havighorst" userId="6390de8aa8aded01" providerId="LiveId" clId="{0DC35283-BBA4-41D3-B23F-7F30BA0CFFC2}" dt="2024-10-13T10:37:01.775" v="1138" actId="20577"/>
          <ac:graphicFrameMkLst>
            <pc:docMk/>
            <pc:sldMk cId="1018692660" sldId="293"/>
            <ac:graphicFrameMk id="6" creationId="{7359CA9C-45C5-B412-5FBD-E82AC9293412}"/>
          </ac:graphicFrameMkLst>
        </pc:graphicFrameChg>
        <pc:picChg chg="add mod">
          <ac:chgData name="Anna Jansen von Havighorst" userId="6390de8aa8aded01" providerId="LiveId" clId="{0DC35283-BBA4-41D3-B23F-7F30BA0CFFC2}" dt="2024-10-13T10:36:28.902" v="1024" actId="1076"/>
          <ac:picMkLst>
            <pc:docMk/>
            <pc:sldMk cId="1018692660" sldId="293"/>
            <ac:picMk id="5" creationId="{2579BAA8-1745-FF01-8FB5-43BF84B85419}"/>
          </ac:picMkLst>
        </pc:picChg>
        <pc:picChg chg="del">
          <ac:chgData name="Anna Jansen von Havighorst" userId="6390de8aa8aded01" providerId="LiveId" clId="{0DC35283-BBA4-41D3-B23F-7F30BA0CFFC2}" dt="2024-10-13T10:35:45.718" v="1006" actId="478"/>
          <ac:picMkLst>
            <pc:docMk/>
            <pc:sldMk cId="1018692660" sldId="293"/>
            <ac:picMk id="15" creationId="{CE3E7CBB-B1C0-6673-B654-2EC9894E33EF}"/>
          </ac:picMkLst>
        </pc:picChg>
        <pc:cxnChg chg="mod">
          <ac:chgData name="Anna Jansen von Havighorst" userId="6390de8aa8aded01" providerId="LiveId" clId="{0DC35283-BBA4-41D3-B23F-7F30BA0CFFC2}" dt="2024-10-13T10:35:24.725" v="992" actId="1036"/>
          <ac:cxnSpMkLst>
            <pc:docMk/>
            <pc:sldMk cId="1018692660" sldId="293"/>
            <ac:cxnSpMk id="13" creationId="{DAAD10F3-B996-7A15-3CA8-89D1BC9CCF02}"/>
          </ac:cxnSpMkLst>
        </pc:cxnChg>
      </pc:sldChg>
      <pc:sldChg chg="addSp delSp modSp add del mod delAnim modAnim">
        <pc:chgData name="Anna Jansen von Havighorst" userId="6390de8aa8aded01" providerId="LiveId" clId="{0DC35283-BBA4-41D3-B23F-7F30BA0CFFC2}" dt="2024-10-13T13:17:16.563" v="1480" actId="47"/>
        <pc:sldMkLst>
          <pc:docMk/>
          <pc:sldMk cId="1296033918" sldId="294"/>
        </pc:sldMkLst>
        <pc:picChg chg="add del mod">
          <ac:chgData name="Anna Jansen von Havighorst" userId="6390de8aa8aded01" providerId="LiveId" clId="{0DC35283-BBA4-41D3-B23F-7F30BA0CFFC2}" dt="2024-10-13T13:08:38.926" v="1470" actId="478"/>
          <ac:picMkLst>
            <pc:docMk/>
            <pc:sldMk cId="1296033918" sldId="294"/>
            <ac:picMk id="3" creationId="{29EF4EC1-3757-C442-F95F-71C84D5F7748}"/>
          </ac:picMkLst>
        </pc:picChg>
        <pc:picChg chg="add del mod">
          <ac:chgData name="Anna Jansen von Havighorst" userId="6390de8aa8aded01" providerId="LiveId" clId="{0DC35283-BBA4-41D3-B23F-7F30BA0CFFC2}" dt="2024-10-13T13:10:59.068" v="1472" actId="478"/>
          <ac:picMkLst>
            <pc:docMk/>
            <pc:sldMk cId="1296033918" sldId="294"/>
            <ac:picMk id="4" creationId="{62EA5C53-554D-24DD-68A7-644ADAF88F9A}"/>
          </ac:picMkLst>
        </pc:picChg>
        <pc:picChg chg="add mod">
          <ac:chgData name="Anna Jansen von Havighorst" userId="6390de8aa8aded01" providerId="LiveId" clId="{0DC35283-BBA4-41D3-B23F-7F30BA0CFFC2}" dt="2024-10-13T13:14:14.107" v="1473"/>
          <ac:picMkLst>
            <pc:docMk/>
            <pc:sldMk cId="1296033918" sldId="294"/>
            <ac:picMk id="5" creationId="{643E01C7-230D-979B-B029-B6CF155476CE}"/>
          </ac:picMkLst>
        </pc:picChg>
        <pc:picChg chg="del">
          <ac:chgData name="Anna Jansen von Havighorst" userId="6390de8aa8aded01" providerId="LiveId" clId="{0DC35283-BBA4-41D3-B23F-7F30BA0CFFC2}" dt="2024-10-13T10:41:59.396" v="1463" actId="478"/>
          <ac:picMkLst>
            <pc:docMk/>
            <pc:sldMk cId="1296033918" sldId="294"/>
            <ac:picMk id="8" creationId="{77E86C79-BBA5-94F9-9093-BB7C982D9EF5}"/>
          </ac:picMkLst>
        </pc:picChg>
      </pc:sldChg>
      <pc:sldChg chg="addSp delSp modSp add del mod ord delAnim modAnim">
        <pc:chgData name="Anna Jansen von Havighorst" userId="6390de8aa8aded01" providerId="LiveId" clId="{0DC35283-BBA4-41D3-B23F-7F30BA0CFFC2}" dt="2024-10-13T13:52:44.643" v="1495" actId="47"/>
        <pc:sldMkLst>
          <pc:docMk/>
          <pc:sldMk cId="3691156347" sldId="295"/>
        </pc:sldMkLst>
        <pc:picChg chg="add mod">
          <ac:chgData name="Anna Jansen von Havighorst" userId="6390de8aa8aded01" providerId="LiveId" clId="{0DC35283-BBA4-41D3-B23F-7F30BA0CFFC2}" dt="2024-10-13T13:17:12.788" v="1479" actId="14100"/>
          <ac:picMkLst>
            <pc:docMk/>
            <pc:sldMk cId="3691156347" sldId="295"/>
            <ac:picMk id="3" creationId="{9B924209-8A45-8F8C-0A52-689EDCC5A721}"/>
          </ac:picMkLst>
        </pc:picChg>
        <pc:picChg chg="del">
          <ac:chgData name="Anna Jansen von Havighorst" userId="6390de8aa8aded01" providerId="LiveId" clId="{0DC35283-BBA4-41D3-B23F-7F30BA0CFFC2}" dt="2024-10-13T13:14:58.572" v="1475" actId="478"/>
          <ac:picMkLst>
            <pc:docMk/>
            <pc:sldMk cId="3691156347" sldId="295"/>
            <ac:picMk id="5" creationId="{643E01C7-230D-979B-B029-B6CF155476CE}"/>
          </ac:picMkLst>
        </pc:picChg>
      </pc:sldChg>
      <pc:sldChg chg="addSp delSp modSp add mod delAnim modAnim">
        <pc:chgData name="Anna Jansen von Havighorst" userId="6390de8aa8aded01" providerId="LiveId" clId="{0DC35283-BBA4-41D3-B23F-7F30BA0CFFC2}" dt="2024-10-13T13:52:13.452" v="1492" actId="14100"/>
        <pc:sldMkLst>
          <pc:docMk/>
          <pc:sldMk cId="2308596108" sldId="296"/>
        </pc:sldMkLst>
        <pc:picChg chg="del">
          <ac:chgData name="Anna Jansen von Havighorst" userId="6390de8aa8aded01" providerId="LiveId" clId="{0DC35283-BBA4-41D3-B23F-7F30BA0CFFC2}" dt="2024-10-13T13:47:17.263" v="1485" actId="478"/>
          <ac:picMkLst>
            <pc:docMk/>
            <pc:sldMk cId="2308596108" sldId="296"/>
            <ac:picMk id="3" creationId="{9B924209-8A45-8F8C-0A52-689EDCC5A721}"/>
          </ac:picMkLst>
        </pc:picChg>
        <pc:picChg chg="add mod">
          <ac:chgData name="Anna Jansen von Havighorst" userId="6390de8aa8aded01" providerId="LiveId" clId="{0DC35283-BBA4-41D3-B23F-7F30BA0CFFC2}" dt="2024-10-13T13:52:13.452" v="1492" actId="14100"/>
          <ac:picMkLst>
            <pc:docMk/>
            <pc:sldMk cId="2308596108" sldId="296"/>
            <ac:picMk id="4" creationId="{17162992-6295-0A08-236D-27C36701B571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7AA618-E13E-4D2A-8B6C-F2DCCBFDED9A}" type="datetimeFigureOut">
              <a:rPr lang="de-DE" smtClean="0"/>
              <a:t>14.10.2024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5D1F21-09CF-4EBE-8799-52134764C23D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51500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2D8215-56D7-713F-A850-AEE2CB4CFC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A3E8B91-9F81-2A16-9A5E-9B947722DB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4B068D0-5EA5-1C7B-FF3D-7ACB667F5B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D1D97-7F5C-4686-B792-9B5C1FC750D7}" type="datetime1">
              <a:rPr lang="de-DE" smtClean="0"/>
              <a:t>14.10.2024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0EA46C9-9600-3A1C-B214-A072E8A73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Course: Project Java and Web Development – PJWD01; By Anna Jansen von Havighorst</a:t>
            </a:r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9F34823-F5E1-4486-8F13-18F3EF16E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C0CE3-5E06-4DE7-807F-6F3050E452A8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782157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378DB25-175C-A55A-A836-549334EF8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0815D486-5394-ED17-4F40-7CFEFAB710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1885CA4-85A2-8759-74BC-B0EC0E3E3E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BB412-21B2-402E-B638-06BC467A39F2}" type="datetime1">
              <a:rPr lang="de-DE" smtClean="0"/>
              <a:t>14.10.2024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91C7871-965D-E22C-920F-A3E23A9A9A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Course: Project Java and Web Development – PJWD01; By Anna Jansen von Havighorst</a:t>
            </a:r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33AC673-DE11-5865-8595-2376E67B53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C0CE3-5E06-4DE7-807F-6F3050E452A8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120623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0164A8BE-193D-46D1-55B3-E6CFAD59BC7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BFA30F3D-8E86-1601-4A6B-7AA6F1B98E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F648B42-33B6-7C41-6E3F-8F1A42ED06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0D0320-E368-4F2B-A056-640C55E2A8CA}" type="datetime1">
              <a:rPr lang="de-DE" smtClean="0"/>
              <a:t>14.10.2024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527E8DE-18FC-4F25-05D0-BC51604293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Course: Project Java and Web Development – PJWD01; By Anna Jansen von Havighorst</a:t>
            </a:r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4632006-11D1-B736-73F6-C704E5A18F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C0CE3-5E06-4DE7-807F-6F3050E452A8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372320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0CF59A-C7DB-A981-97A1-FB434BDE4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2C8F485-40D3-2C5A-DCB0-9B7360090D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554E2BC-1CFD-A1DF-B164-1D3F446314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F5F1E-47B3-4F5C-85B5-02CA8F43A14B}" type="datetime1">
              <a:rPr lang="de-DE" smtClean="0"/>
              <a:t>14.10.2024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A9C254F-1609-30B5-301C-4CCF17E5A0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Course: Project Java and Web Development – PJWD01; By Anna Jansen von Havighorst</a:t>
            </a:r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5A05E4A-AE5F-07BD-9440-898119128E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C0CE3-5E06-4DE7-807F-6F3050E452A8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857374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5545B4-F8B7-6DCA-A62A-085566B9E2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55F0D2F-E404-90E0-25FD-35E61F9462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DCD1F7C-4705-407E-D6B0-85591DF0ED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32172-AE0A-4896-B00B-C82CFACAAA07}" type="datetime1">
              <a:rPr lang="de-DE" smtClean="0"/>
              <a:t>14.10.2024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C3B2267-194A-0514-EF64-0A7D51D1D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Course: Project Java and Web Development – PJWD01; By Anna Jansen von Havighorst</a:t>
            </a:r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90E9101-6878-AAD4-BD6E-2E24D3087C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C0CE3-5E06-4DE7-807F-6F3050E452A8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26484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F1D284-7438-7177-5D02-9FB46FB8AF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A55AA6A-CB09-12D8-2E25-C24321B647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22F39B7-8C6A-2476-B644-3521025226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29B41CE-5980-856D-A2DE-995B8CD96C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D2ACD-46D7-4C91-9B77-E656CBDE0105}" type="datetime1">
              <a:rPr lang="de-DE" smtClean="0"/>
              <a:t>14.10.2024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6E6B08F-EB10-DC2F-E6D3-3318A04F9A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Course: Project Java and Web Development – PJWD01; By Anna Jansen von Havighorst</a:t>
            </a:r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196DD3C-DBB3-B902-37B4-EF52126DBE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C0CE3-5E06-4DE7-807F-6F3050E452A8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274037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CE5A90-93EA-D699-C39C-547C60F543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8F3A57C-21DA-4EA4-040E-AA2C1B40C8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0CCE9B1-5807-5849-18D1-D31377E891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8FC45A3-B569-D7ED-8145-0450887CAB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836C9193-8F08-AC73-B63E-2F3386308DC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88E2EA2-C6A9-A818-9C40-42E6477D69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37AC4-DE5E-4F5F-9C65-085F0A9E1B61}" type="datetime1">
              <a:rPr lang="de-DE" smtClean="0"/>
              <a:t>14.10.2024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A9A0B236-0D88-0FDC-F538-4C2CA47EE4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Course: Project Java and Web Development – PJWD01; By Anna Jansen von Havighorst</a:t>
            </a:r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D08D950A-287C-6277-113B-7A9B53AF4F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C0CE3-5E06-4DE7-807F-6F3050E452A8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389790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53DC125-53E8-83BA-B152-EAB1AC01A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3C3CB9AC-B5B6-2771-744C-FE65998764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ED2C16-FCB6-4FC3-9C3F-4E63DD76BDD3}" type="datetime1">
              <a:rPr lang="de-DE" smtClean="0"/>
              <a:t>14.10.2024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7C80CF9-0E30-3786-6F77-DD58C4827F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Course: Project Java and Web Development – PJWD01; By Anna Jansen von Havighorst</a:t>
            </a:r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86230AD-5BD6-EB9B-0948-606B12A68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C0CE3-5E06-4DE7-807F-6F3050E452A8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245929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4FA9A9A3-9B5D-4D8C-3D99-508A6C4DAA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4F423-40F9-48D8-9CC8-3C9CA08CF795}" type="datetime1">
              <a:rPr lang="de-DE" smtClean="0"/>
              <a:t>14.10.2024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5ECF63EE-686C-31BC-0735-8ED3C31697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Course: Project Java and Web Development – PJWD01; By Anna Jansen von Havighorst</a:t>
            </a:r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359941A-54C0-B9F2-4506-F335615F0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C0CE3-5E06-4DE7-807F-6F3050E452A8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337782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6F7F317-1937-ABE6-08B4-77F82BD39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FE42878-DC27-642E-C6D4-C02C436967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FC2CAA3-4A1F-A045-F335-6D4D710F58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9B23BEF-FABF-B348-65E5-C6256DAF39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6ADC6-1893-4A39-985E-118AA9CEDF62}" type="datetime1">
              <a:rPr lang="de-DE" smtClean="0"/>
              <a:t>14.10.2024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CE632CC-1291-B9DC-9DE4-BF19C8A54B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Course: Project Java and Web Development – PJWD01; By Anna Jansen von Havighorst</a:t>
            </a:r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46BFEDA-D181-E9B7-1D71-839F154A5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C0CE3-5E06-4DE7-807F-6F3050E452A8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20716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6D6815-E77A-DC76-0632-ED6C7691CF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44F42D39-C7B1-314C-D5BE-D001254332E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254CA16-7761-AF6B-6800-A097A59B03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5657DB5-3F85-AB23-469A-BBD2654190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1E5840-8564-49CE-9488-F22F424C9E2A}" type="datetime1">
              <a:rPr lang="de-DE" smtClean="0"/>
              <a:t>14.10.2024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921A743-3671-4191-5F58-E830EEB377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Course: Project Java and Web Development – PJWD01; By Anna Jansen von Havighorst</a:t>
            </a:r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D5E25E6-73D4-E446-E65D-5EEB1E846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C0CE3-5E06-4DE7-807F-6F3050E452A8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962755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8CF6C447-F542-EFAA-6ECB-F8367C6CD6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0759133-A8D1-7D98-270E-D1A87A805E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A172185-7EE4-A296-F381-2B2B20F695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145912-FB3F-4A98-86FA-AC13C7EF4CB3}" type="datetime1">
              <a:rPr lang="de-DE" smtClean="0"/>
              <a:t>14.10.2024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D191675-6A2C-5AAC-D26C-90CA40483C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Course: Project Java and Web Development – PJWD01; By Anna Jansen von Havighorst</a:t>
            </a:r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D72A667-BB44-8612-F214-E17ABA44F8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7C0CE3-5E06-4DE7-807F-6F3050E452A8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317016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nnabanananana/recipe-app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90B37E9-2AE8-E2E5-E143-8D3700C112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2357" y="1383246"/>
            <a:ext cx="3756785" cy="431716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800"/>
              </a:spcAft>
            </a:pPr>
            <a:r>
              <a:rPr lang="en-US" sz="4400" kern="1200" dirty="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Portfolio Assignments for Project: </a:t>
            </a:r>
            <a:r>
              <a:rPr lang="en-US" sz="4400" dirty="0">
                <a:solidFill>
                  <a:srgbClr val="FFFFFF"/>
                </a:solidFill>
              </a:rPr>
              <a:t>Java and Web Development</a:t>
            </a:r>
            <a:br>
              <a:rPr lang="en-US" sz="4400" dirty="0">
                <a:solidFill>
                  <a:srgbClr val="FFFFFF"/>
                </a:solidFill>
              </a:rPr>
            </a:br>
            <a:r>
              <a:rPr lang="en-US" sz="4400" dirty="0">
                <a:solidFill>
                  <a:srgbClr val="FFFFFF"/>
                </a:solidFill>
              </a:rPr>
              <a:t>PJWD01</a:t>
            </a:r>
            <a:br>
              <a:rPr lang="en-US" sz="4400" kern="1200" dirty="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</a:br>
            <a:br>
              <a:rPr lang="en-US" sz="4400" kern="1200" dirty="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</a:br>
            <a:endParaRPr lang="en-US" sz="4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687BC86-62BE-9375-7D53-47411E1E2D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52225" y="3429000"/>
            <a:ext cx="6441917" cy="249804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lnSpc>
                <a:spcPct val="100000"/>
              </a:lnSpc>
            </a:pPr>
            <a:r>
              <a:rPr lang="en-US" dirty="0">
                <a:effectLst/>
              </a:rPr>
              <a:t>By </a:t>
            </a:r>
            <a:br>
              <a:rPr lang="en-US" dirty="0">
                <a:effectLst/>
              </a:rPr>
            </a:br>
            <a:r>
              <a:rPr lang="en-US" dirty="0">
                <a:effectLst/>
              </a:rPr>
              <a:t>Anna Jansen von Havighorst</a:t>
            </a:r>
            <a:br>
              <a:rPr lang="en-US" dirty="0">
                <a:effectLst/>
              </a:rPr>
            </a:br>
            <a:r>
              <a:rPr lang="en-US" dirty="0"/>
              <a:t>Tutor: Christian </a:t>
            </a:r>
            <a:r>
              <a:rPr lang="en-US" dirty="0" err="1"/>
              <a:t>Remfert</a:t>
            </a:r>
            <a:br>
              <a:rPr lang="en-US" dirty="0">
                <a:effectLst/>
              </a:rPr>
            </a:br>
            <a:r>
              <a:rPr lang="en-US" dirty="0">
                <a:effectLst/>
              </a:rPr>
              <a:t>IU</a:t>
            </a:r>
            <a:br>
              <a:rPr lang="en-US" dirty="0">
                <a:effectLst/>
              </a:rPr>
            </a:br>
            <a:r>
              <a:rPr lang="en-US" dirty="0">
                <a:effectLst/>
              </a:rPr>
              <a:t>For the degree of Bachelor of Science in Computer Science</a:t>
            </a:r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6EBFBB9-430F-4EAC-9D1A-E40D07FD61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Course: Project Java and Web Development – PJWD01; By Anna Jansen von Havighorst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2DDE514-05BD-6CBE-B1FD-D36C161CE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C0CE3-5E06-4DE7-807F-6F3050E452A8}" type="slidenum">
              <a:rPr lang="de-DE" smtClean="0"/>
              <a:t>1</a:t>
            </a:fld>
            <a:endParaRPr lang="de-DE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69F4BD8-C67F-0423-6EBF-726A2A21F500}"/>
              </a:ext>
            </a:extLst>
          </p:cNvPr>
          <p:cNvSpPr txBox="1"/>
          <p:nvPr/>
        </p:nvSpPr>
        <p:spPr>
          <a:xfrm>
            <a:off x="4452225" y="2026176"/>
            <a:ext cx="62899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>
                <a:hlinkClick r:id="rId2"/>
              </a:rPr>
              <a:t>https://github.com/annabanananana/recipe-app</a:t>
            </a: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2926036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5130"/>
    </mc:Choice>
    <mc:Fallback xmlns="">
      <p:transition spd="slow" advTm="11513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08EBBFE-ECC5-0595-F82B-5305FBA21F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" y="0"/>
            <a:ext cx="12192000" cy="1300159"/>
          </a:xfrm>
          <a:solidFill>
            <a:schemeClr val="accent2">
              <a:lumMod val="40000"/>
              <a:lumOff val="60000"/>
            </a:schemeClr>
          </a:solidFill>
          <a:ln w="34925">
            <a:solidFill>
              <a:schemeClr val="tx2"/>
            </a:solidFill>
          </a:ln>
        </p:spPr>
        <p:txBody>
          <a:bodyPr/>
          <a:lstStyle/>
          <a:p>
            <a:r>
              <a:rPr lang="de-DE" b="1" dirty="0"/>
              <a:t>Purpose </a:t>
            </a:r>
            <a:r>
              <a:rPr lang="de-DE" b="1" dirty="0" err="1"/>
              <a:t>of</a:t>
            </a:r>
            <a:r>
              <a:rPr lang="de-DE" b="1" dirty="0"/>
              <a:t> </a:t>
            </a:r>
            <a:r>
              <a:rPr lang="de-DE" b="1" dirty="0" err="1"/>
              <a:t>the</a:t>
            </a:r>
            <a:r>
              <a:rPr lang="de-DE" b="1" dirty="0"/>
              <a:t> </a:t>
            </a:r>
            <a:r>
              <a:rPr lang="de-DE" b="1" dirty="0" err="1"/>
              <a:t>app</a:t>
            </a:r>
            <a:endParaRPr lang="de-DE" b="1" dirty="0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9ADA5CE1-D548-77F6-71F6-D22E2FA29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9525" y="6543673"/>
            <a:ext cx="11849100" cy="314328"/>
          </a:xfrm>
          <a:solidFill>
            <a:schemeClr val="accent2">
              <a:lumMod val="40000"/>
              <a:lumOff val="60000"/>
            </a:schemeClr>
          </a:solidFill>
        </p:spPr>
        <p:txBody>
          <a:bodyPr/>
          <a:lstStyle/>
          <a:p>
            <a:r>
              <a:rPr lang="en-US"/>
              <a:t>Course: Project Java and Web Development – PJWD01; By Anna Jansen von Havighorst</a:t>
            </a:r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1A1CDF6F-3A87-6173-2904-F61714090A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39575" y="6543671"/>
            <a:ext cx="361950" cy="314329"/>
          </a:xfrm>
          <a:solidFill>
            <a:schemeClr val="accent2">
              <a:lumMod val="40000"/>
              <a:lumOff val="60000"/>
            </a:schemeClr>
          </a:solidFill>
        </p:spPr>
        <p:txBody>
          <a:bodyPr/>
          <a:lstStyle/>
          <a:p>
            <a:fld id="{4F7C0CE3-5E06-4DE7-807F-6F3050E452A8}" type="slidenum">
              <a:rPr lang="de-DE" smtClean="0"/>
              <a:t>2</a:t>
            </a:fld>
            <a:endParaRPr lang="de-DE" dirty="0"/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52C149C1-6735-C89B-271E-F1B64777FB45}"/>
              </a:ext>
            </a:extLst>
          </p:cNvPr>
          <p:cNvSpPr txBox="1"/>
          <p:nvPr/>
        </p:nvSpPr>
        <p:spPr>
          <a:xfrm>
            <a:off x="-19050" y="1542206"/>
            <a:ext cx="12211050" cy="16970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dirty="0" err="1"/>
              <a:t>Maintain</a:t>
            </a:r>
            <a:r>
              <a:rPr lang="de-DE" sz="2400" dirty="0"/>
              <a:t> a digital </a:t>
            </a:r>
            <a:r>
              <a:rPr lang="de-DE" sz="2400" dirty="0" err="1"/>
              <a:t>cook</a:t>
            </a:r>
            <a:r>
              <a:rPr lang="de-DE" sz="2400" dirty="0"/>
              <a:t> </a:t>
            </a:r>
            <a:r>
              <a:rPr lang="de-DE" sz="2400" dirty="0" err="1"/>
              <a:t>book</a:t>
            </a:r>
            <a:endParaRPr lang="de-DE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dirty="0"/>
              <a:t>Add </a:t>
            </a:r>
            <a:r>
              <a:rPr lang="de-DE" sz="2400" dirty="0" err="1"/>
              <a:t>recipes</a:t>
            </a:r>
            <a:r>
              <a:rPr lang="de-DE" sz="2400" dirty="0"/>
              <a:t> </a:t>
            </a:r>
            <a:r>
              <a:rPr lang="de-DE" sz="2400" dirty="0" err="1"/>
              <a:t>to</a:t>
            </a:r>
            <a:r>
              <a:rPr lang="de-DE" sz="2400" dirty="0"/>
              <a:t> a </a:t>
            </a:r>
            <a:r>
              <a:rPr lang="de-DE" sz="2400" dirty="0" err="1"/>
              <a:t>data</a:t>
            </a:r>
            <a:r>
              <a:rPr lang="de-DE" sz="2400" dirty="0"/>
              <a:t> </a:t>
            </a:r>
            <a:r>
              <a:rPr lang="de-DE" sz="2400" dirty="0" err="1"/>
              <a:t>base</a:t>
            </a:r>
            <a:endParaRPr lang="de-DE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dirty="0"/>
              <a:t>Search </a:t>
            </a:r>
            <a:r>
              <a:rPr lang="de-DE" sz="2400" dirty="0" err="1"/>
              <a:t>for</a:t>
            </a:r>
            <a:r>
              <a:rPr lang="de-DE" sz="2400" dirty="0"/>
              <a:t> </a:t>
            </a:r>
            <a:r>
              <a:rPr lang="de-DE" sz="2400" dirty="0" err="1"/>
              <a:t>recipes</a:t>
            </a:r>
            <a:r>
              <a:rPr lang="de-DE" sz="2400" dirty="0"/>
              <a:t> in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data</a:t>
            </a:r>
            <a:r>
              <a:rPr lang="de-DE" sz="2400" dirty="0"/>
              <a:t> </a:t>
            </a:r>
            <a:r>
              <a:rPr lang="de-DE" sz="2400" dirty="0" err="1"/>
              <a:t>base</a:t>
            </a:r>
            <a:r>
              <a:rPr lang="de-DE" sz="2400" dirty="0"/>
              <a:t> </a:t>
            </a:r>
            <a:r>
              <a:rPr lang="de-DE" sz="2400" dirty="0" err="1"/>
              <a:t>that</a:t>
            </a:r>
            <a:r>
              <a:rPr lang="de-DE" sz="2400" dirty="0"/>
              <a:t> </a:t>
            </a:r>
            <a:r>
              <a:rPr lang="de-DE" sz="2400" dirty="0" err="1"/>
              <a:t>use</a:t>
            </a:r>
            <a:r>
              <a:rPr lang="de-DE" sz="2400" dirty="0"/>
              <a:t> </a:t>
            </a:r>
            <a:r>
              <a:rPr lang="de-DE" sz="2400" dirty="0" err="1"/>
              <a:t>certain</a:t>
            </a:r>
            <a:r>
              <a:rPr lang="de-DE" sz="2400" dirty="0"/>
              <a:t> </a:t>
            </a:r>
            <a:r>
              <a:rPr lang="de-DE" sz="2400" dirty="0" err="1"/>
              <a:t>ingredients</a:t>
            </a: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2172216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08EBBFE-ECC5-0595-F82B-5305FBA21F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" y="0"/>
            <a:ext cx="12192000" cy="1300159"/>
          </a:xfrm>
          <a:solidFill>
            <a:schemeClr val="accent2">
              <a:lumMod val="40000"/>
              <a:lumOff val="60000"/>
            </a:schemeClr>
          </a:solidFill>
          <a:ln w="34925">
            <a:solidFill>
              <a:schemeClr val="tx2"/>
            </a:solidFill>
          </a:ln>
        </p:spPr>
        <p:txBody>
          <a:bodyPr/>
          <a:lstStyle/>
          <a:p>
            <a:r>
              <a:rPr lang="de-DE" b="1" dirty="0"/>
              <a:t>Architecture </a:t>
            </a:r>
            <a:r>
              <a:rPr lang="de-DE" b="1" dirty="0" err="1"/>
              <a:t>Diagram</a:t>
            </a:r>
            <a:endParaRPr lang="de-DE" b="1" dirty="0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9ADA5CE1-D548-77F6-71F6-D22E2FA29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9525" y="6543673"/>
            <a:ext cx="11849100" cy="314328"/>
          </a:xfrm>
          <a:solidFill>
            <a:schemeClr val="accent2">
              <a:lumMod val="40000"/>
              <a:lumOff val="60000"/>
            </a:schemeClr>
          </a:solidFill>
        </p:spPr>
        <p:txBody>
          <a:bodyPr/>
          <a:lstStyle/>
          <a:p>
            <a:r>
              <a:rPr lang="en-US"/>
              <a:t>Course: Project Java and Web Development – PJWD01; By Anna Jansen von Havighorst</a:t>
            </a:r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1A1CDF6F-3A87-6173-2904-F61714090A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39575" y="6543671"/>
            <a:ext cx="361950" cy="314329"/>
          </a:xfrm>
          <a:solidFill>
            <a:schemeClr val="accent2">
              <a:lumMod val="40000"/>
              <a:lumOff val="60000"/>
            </a:schemeClr>
          </a:solidFill>
        </p:spPr>
        <p:txBody>
          <a:bodyPr/>
          <a:lstStyle/>
          <a:p>
            <a:fld id="{4F7C0CE3-5E06-4DE7-807F-6F3050E452A8}" type="slidenum">
              <a:rPr lang="de-DE" smtClean="0"/>
              <a:t>3</a:t>
            </a:fld>
            <a:endParaRPr lang="de-DE" dirty="0"/>
          </a:p>
        </p:txBody>
      </p:sp>
      <p:pic>
        <p:nvPicPr>
          <p:cNvPr id="115" name="Picture 114">
            <a:extLst>
              <a:ext uri="{FF2B5EF4-FFF2-40B4-BE49-F238E27FC236}">
                <a16:creationId xmlns:a16="http://schemas.microsoft.com/office/drawing/2014/main" id="{49F044C0-EC1B-C1E0-969E-6D0B7A661D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9453" y="1137918"/>
            <a:ext cx="11560093" cy="5532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4760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08EBBFE-ECC5-0595-F82B-5305FBA21F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" y="0"/>
            <a:ext cx="12192000" cy="1300159"/>
          </a:xfrm>
          <a:solidFill>
            <a:schemeClr val="accent2">
              <a:lumMod val="40000"/>
              <a:lumOff val="60000"/>
            </a:schemeClr>
          </a:solidFill>
          <a:ln w="34925">
            <a:solidFill>
              <a:schemeClr val="tx2"/>
            </a:solidFill>
          </a:ln>
        </p:spPr>
        <p:txBody>
          <a:bodyPr/>
          <a:lstStyle/>
          <a:p>
            <a:r>
              <a:rPr lang="de-DE" b="1" dirty="0" err="1"/>
              <a:t>Overview</a:t>
            </a:r>
            <a:r>
              <a:rPr lang="de-DE" b="1" dirty="0"/>
              <a:t> </a:t>
            </a:r>
            <a:r>
              <a:rPr lang="de-DE" b="1" dirty="0" err="1"/>
              <a:t>of</a:t>
            </a:r>
            <a:r>
              <a:rPr lang="de-DE" b="1" dirty="0"/>
              <a:t> </a:t>
            </a:r>
            <a:r>
              <a:rPr lang="de-DE" b="1" dirty="0" err="1"/>
              <a:t>technology</a:t>
            </a:r>
            <a:r>
              <a:rPr lang="de-DE" b="1" dirty="0"/>
              <a:t> </a:t>
            </a:r>
            <a:r>
              <a:rPr lang="de-DE" b="1" dirty="0" err="1"/>
              <a:t>choices</a:t>
            </a:r>
            <a:endParaRPr lang="de-DE" b="1" dirty="0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9ADA5CE1-D548-77F6-71F6-D22E2FA29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9525" y="6543673"/>
            <a:ext cx="11849100" cy="314328"/>
          </a:xfrm>
          <a:solidFill>
            <a:schemeClr val="accent2">
              <a:lumMod val="40000"/>
              <a:lumOff val="60000"/>
            </a:schemeClr>
          </a:solidFill>
        </p:spPr>
        <p:txBody>
          <a:bodyPr/>
          <a:lstStyle/>
          <a:p>
            <a:r>
              <a:rPr lang="en-US"/>
              <a:t>Course: Project Java and Web Development – PJWD01; By Anna Jansen von Havighorst</a:t>
            </a:r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1A1CDF6F-3A87-6173-2904-F61714090A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39575" y="6543671"/>
            <a:ext cx="361950" cy="314329"/>
          </a:xfrm>
          <a:solidFill>
            <a:schemeClr val="accent2">
              <a:lumMod val="40000"/>
              <a:lumOff val="60000"/>
            </a:schemeClr>
          </a:solidFill>
        </p:spPr>
        <p:txBody>
          <a:bodyPr/>
          <a:lstStyle/>
          <a:p>
            <a:fld id="{4F7C0CE3-5E06-4DE7-807F-6F3050E452A8}" type="slidenum">
              <a:rPr lang="de-DE" smtClean="0"/>
              <a:t>4</a:t>
            </a:fld>
            <a:endParaRPr lang="de-DE" dirty="0"/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52C149C1-6735-C89B-271E-F1B64777FB45}"/>
              </a:ext>
            </a:extLst>
          </p:cNvPr>
          <p:cNvSpPr txBox="1"/>
          <p:nvPr/>
        </p:nvSpPr>
        <p:spPr>
          <a:xfrm>
            <a:off x="-19050" y="1542206"/>
            <a:ext cx="12211050" cy="2251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2400" dirty="0" err="1"/>
              <a:t>Used</a:t>
            </a:r>
            <a:r>
              <a:rPr lang="de-DE" sz="2400" dirty="0"/>
              <a:t> </a:t>
            </a:r>
            <a:r>
              <a:rPr lang="de-DE" sz="2400" dirty="0" err="1"/>
              <a:t>technologies</a:t>
            </a:r>
            <a:r>
              <a:rPr lang="de-DE" sz="2400" dirty="0"/>
              <a:t> </a:t>
            </a:r>
            <a:r>
              <a:rPr lang="de-DE" sz="2400" dirty="0" err="1"/>
              <a:t>for</a:t>
            </a:r>
            <a:r>
              <a:rPr lang="de-DE" sz="2400" dirty="0"/>
              <a:t> </a:t>
            </a:r>
            <a:r>
              <a:rPr lang="de-DE" sz="2400" dirty="0" err="1"/>
              <a:t>developing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app</a:t>
            </a:r>
            <a:r>
              <a:rPr lang="de-DE" sz="2400" dirty="0"/>
              <a:t>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dirty="0"/>
              <a:t>Vue.js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dirty="0"/>
              <a:t>SQLite </a:t>
            </a:r>
            <a:r>
              <a:rPr lang="de-DE" sz="2400" dirty="0" err="1"/>
              <a:t>for</a:t>
            </a:r>
            <a:r>
              <a:rPr lang="de-DE" sz="2400" dirty="0"/>
              <a:t> </a:t>
            </a:r>
            <a:r>
              <a:rPr lang="de-DE" sz="2400" dirty="0" err="1"/>
              <a:t>database</a:t>
            </a:r>
            <a:r>
              <a:rPr lang="de-DE" sz="2400" dirty="0"/>
              <a:t> </a:t>
            </a:r>
            <a:r>
              <a:rPr lang="de-DE" sz="2400" dirty="0" err="1"/>
              <a:t>storing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recipes</a:t>
            </a:r>
            <a:endParaRPr lang="de-DE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dirty="0"/>
              <a:t>Node.js</a:t>
            </a:r>
          </a:p>
        </p:txBody>
      </p:sp>
    </p:spTree>
    <p:extLst>
      <p:ext uri="{BB962C8B-B14F-4D97-AF65-F5344CB8AC3E}">
        <p14:creationId xmlns:p14="http://schemas.microsoft.com/office/powerpoint/2010/main" val="33703987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08EBBFE-ECC5-0595-F82B-5305FBA21F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" y="0"/>
            <a:ext cx="12192000" cy="1300159"/>
          </a:xfrm>
          <a:solidFill>
            <a:schemeClr val="accent2">
              <a:lumMod val="40000"/>
              <a:lumOff val="60000"/>
            </a:schemeClr>
          </a:solidFill>
          <a:ln w="34925">
            <a:solidFill>
              <a:schemeClr val="tx2"/>
            </a:solidFill>
          </a:ln>
        </p:spPr>
        <p:txBody>
          <a:bodyPr/>
          <a:lstStyle/>
          <a:p>
            <a:r>
              <a:rPr lang="de-DE" b="1" dirty="0" err="1"/>
              <a:t>Starting</a:t>
            </a:r>
            <a:r>
              <a:rPr lang="de-DE" b="1" dirty="0"/>
              <a:t> </a:t>
            </a:r>
            <a:r>
              <a:rPr lang="de-DE" b="1" dirty="0" err="1"/>
              <a:t>page</a:t>
            </a:r>
            <a:r>
              <a:rPr lang="de-DE" b="1" dirty="0"/>
              <a:t> </a:t>
            </a:r>
            <a:r>
              <a:rPr lang="de-DE" b="1" dirty="0" err="1"/>
              <a:t>of</a:t>
            </a:r>
            <a:r>
              <a:rPr lang="de-DE" b="1" dirty="0"/>
              <a:t> </a:t>
            </a:r>
            <a:r>
              <a:rPr lang="de-DE" b="1" dirty="0" err="1"/>
              <a:t>the</a:t>
            </a:r>
            <a:r>
              <a:rPr lang="de-DE" b="1" dirty="0"/>
              <a:t> recipe </a:t>
            </a:r>
            <a:r>
              <a:rPr lang="de-DE" b="1" dirty="0" err="1"/>
              <a:t>app</a:t>
            </a:r>
            <a:endParaRPr lang="de-DE" b="1" dirty="0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9ADA5CE1-D548-77F6-71F6-D22E2FA29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9525" y="6543673"/>
            <a:ext cx="11849100" cy="314328"/>
          </a:xfrm>
          <a:solidFill>
            <a:schemeClr val="accent2">
              <a:lumMod val="40000"/>
              <a:lumOff val="60000"/>
            </a:schemeClr>
          </a:solidFill>
        </p:spPr>
        <p:txBody>
          <a:bodyPr/>
          <a:lstStyle/>
          <a:p>
            <a:r>
              <a:rPr lang="en-US"/>
              <a:t>Course: Project Java and Web Development – PJWD01; By Anna Jansen von Havighorst</a:t>
            </a:r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1A1CDF6F-3A87-6173-2904-F61714090A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39575" y="6543671"/>
            <a:ext cx="361950" cy="314329"/>
          </a:xfrm>
          <a:solidFill>
            <a:schemeClr val="accent2">
              <a:lumMod val="40000"/>
              <a:lumOff val="60000"/>
            </a:schemeClr>
          </a:solidFill>
        </p:spPr>
        <p:txBody>
          <a:bodyPr/>
          <a:lstStyle/>
          <a:p>
            <a:fld id="{4F7C0CE3-5E06-4DE7-807F-6F3050E452A8}" type="slidenum">
              <a:rPr lang="de-DE" smtClean="0"/>
              <a:t>5</a:t>
            </a:fld>
            <a:endParaRPr lang="de-DE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7359CA9C-45C5-B412-5FBD-E82AC92934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574545"/>
              </p:ext>
            </p:extLst>
          </p:nvPr>
        </p:nvGraphicFramePr>
        <p:xfrm>
          <a:off x="9524" y="1300159"/>
          <a:ext cx="12172952" cy="52435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86476">
                  <a:extLst>
                    <a:ext uri="{9D8B030D-6E8A-4147-A177-3AD203B41FA5}">
                      <a16:colId xmlns:a16="http://schemas.microsoft.com/office/drawing/2014/main" val="1781480792"/>
                    </a:ext>
                  </a:extLst>
                </a:gridCol>
                <a:gridCol w="6086476">
                  <a:extLst>
                    <a:ext uri="{9D8B030D-6E8A-4147-A177-3AD203B41FA5}">
                      <a16:colId xmlns:a16="http://schemas.microsoft.com/office/drawing/2014/main" val="1608450065"/>
                    </a:ext>
                  </a:extLst>
                </a:gridCol>
              </a:tblGrid>
              <a:tr h="661482">
                <a:tc>
                  <a:txBody>
                    <a:bodyPr/>
                    <a:lstStyle/>
                    <a:p>
                      <a:pPr algn="ctr"/>
                      <a:r>
                        <a:rPr lang="de-DE" sz="3000" dirty="0"/>
                        <a:t>Action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3000" dirty="0" err="1"/>
                        <a:t>Expected</a:t>
                      </a:r>
                      <a:r>
                        <a:rPr lang="de-DE" sz="3000" dirty="0"/>
                        <a:t> Outcome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4448858"/>
                  </a:ext>
                </a:extLst>
              </a:tr>
              <a:tr h="4582029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You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are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directed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to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the</a:t>
                      </a:r>
                      <a:r>
                        <a:rPr lang="de-DE" dirty="0"/>
                        <a:t> ‚Add recipe‘ </a:t>
                      </a:r>
                      <a:r>
                        <a:rPr lang="de-DE" dirty="0" err="1"/>
                        <a:t>page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which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shows</a:t>
                      </a:r>
                      <a:r>
                        <a:rPr lang="de-DE" dirty="0"/>
                        <a:t> a blank form </a:t>
                      </a:r>
                      <a:r>
                        <a:rPr lang="de-DE" dirty="0" err="1"/>
                        <a:t>with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name</a:t>
                      </a:r>
                      <a:r>
                        <a:rPr lang="de-DE" dirty="0"/>
                        <a:t>, </a:t>
                      </a:r>
                      <a:r>
                        <a:rPr lang="de-DE" dirty="0" err="1"/>
                        <a:t>ingredients</a:t>
                      </a:r>
                      <a:r>
                        <a:rPr lang="de-DE" dirty="0"/>
                        <a:t> and </a:t>
                      </a:r>
                      <a:r>
                        <a:rPr lang="de-DE" dirty="0" err="1"/>
                        <a:t>instructions</a:t>
                      </a:r>
                      <a:r>
                        <a:rPr lang="de-DE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8542415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CA7B20CE-B69C-5910-242F-B352CFE140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87" y="2012325"/>
            <a:ext cx="3322608" cy="382557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85C2EDC-1D53-E075-3CAB-EACB8275E68F}"/>
              </a:ext>
            </a:extLst>
          </p:cNvPr>
          <p:cNvSpPr txBox="1"/>
          <p:nvPr/>
        </p:nvSpPr>
        <p:spPr>
          <a:xfrm>
            <a:off x="3428495" y="5038928"/>
            <a:ext cx="23863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Click on </a:t>
            </a:r>
            <a:r>
              <a:rPr lang="de-DE" dirty="0" err="1"/>
              <a:t>the</a:t>
            </a:r>
            <a:r>
              <a:rPr lang="de-DE" dirty="0"/>
              <a:t> Add Recipe</a:t>
            </a:r>
          </a:p>
          <a:p>
            <a:r>
              <a:rPr lang="de-DE" dirty="0"/>
              <a:t>link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AAD10F3-B996-7A15-3CA8-89D1BC9CCF02}"/>
              </a:ext>
            </a:extLst>
          </p:cNvPr>
          <p:cNvCxnSpPr/>
          <p:nvPr/>
        </p:nvCxnSpPr>
        <p:spPr>
          <a:xfrm flipH="1">
            <a:off x="817123" y="5214026"/>
            <a:ext cx="2611372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CE3E7CBB-B1C0-6673-B654-2EC9894E33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0880" y="2669158"/>
            <a:ext cx="4070440" cy="3644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5431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08EBBFE-ECC5-0595-F82B-5305FBA21F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" y="0"/>
            <a:ext cx="12192000" cy="1300159"/>
          </a:xfrm>
          <a:solidFill>
            <a:schemeClr val="accent2">
              <a:lumMod val="40000"/>
              <a:lumOff val="60000"/>
            </a:schemeClr>
          </a:solidFill>
          <a:ln w="34925">
            <a:solidFill>
              <a:schemeClr val="tx2"/>
            </a:solidFill>
          </a:ln>
        </p:spPr>
        <p:txBody>
          <a:bodyPr/>
          <a:lstStyle/>
          <a:p>
            <a:r>
              <a:rPr lang="de-DE" b="1" dirty="0" err="1"/>
              <a:t>Adding</a:t>
            </a:r>
            <a:r>
              <a:rPr lang="de-DE" b="1" dirty="0"/>
              <a:t> a recipe </a:t>
            </a:r>
            <a:r>
              <a:rPr lang="de-DE" b="1" dirty="0" err="1"/>
              <a:t>to</a:t>
            </a:r>
            <a:r>
              <a:rPr lang="de-DE" b="1" dirty="0"/>
              <a:t> </a:t>
            </a:r>
            <a:r>
              <a:rPr lang="de-DE" b="1" dirty="0" err="1"/>
              <a:t>the</a:t>
            </a:r>
            <a:r>
              <a:rPr lang="de-DE" b="1" dirty="0"/>
              <a:t> </a:t>
            </a:r>
            <a:r>
              <a:rPr lang="de-DE" b="1" dirty="0" err="1"/>
              <a:t>data</a:t>
            </a:r>
            <a:r>
              <a:rPr lang="de-DE" b="1" dirty="0"/>
              <a:t> </a:t>
            </a:r>
            <a:r>
              <a:rPr lang="de-DE" b="1" dirty="0" err="1"/>
              <a:t>base</a:t>
            </a:r>
            <a:endParaRPr lang="de-DE" b="1" dirty="0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9ADA5CE1-D548-77F6-71F6-D22E2FA29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9525" y="6543673"/>
            <a:ext cx="11849100" cy="314328"/>
          </a:xfrm>
          <a:solidFill>
            <a:schemeClr val="accent2">
              <a:lumMod val="40000"/>
              <a:lumOff val="60000"/>
            </a:schemeClr>
          </a:solidFill>
        </p:spPr>
        <p:txBody>
          <a:bodyPr/>
          <a:lstStyle/>
          <a:p>
            <a:r>
              <a:rPr lang="en-US"/>
              <a:t>Course: Project Java and Web Development – PJWD01; By Anna Jansen von Havighorst</a:t>
            </a:r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1A1CDF6F-3A87-6173-2904-F61714090A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39575" y="6543671"/>
            <a:ext cx="361950" cy="314329"/>
          </a:xfrm>
          <a:solidFill>
            <a:schemeClr val="accent2">
              <a:lumMod val="40000"/>
              <a:lumOff val="60000"/>
            </a:schemeClr>
          </a:solidFill>
        </p:spPr>
        <p:txBody>
          <a:bodyPr/>
          <a:lstStyle/>
          <a:p>
            <a:fld id="{4F7C0CE3-5E06-4DE7-807F-6F3050E452A8}" type="slidenum">
              <a:rPr lang="de-DE" smtClean="0"/>
              <a:t>6</a:t>
            </a:fld>
            <a:endParaRPr lang="de-DE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7359CA9C-45C5-B412-5FBD-E82AC92934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878562"/>
              </p:ext>
            </p:extLst>
          </p:nvPr>
        </p:nvGraphicFramePr>
        <p:xfrm>
          <a:off x="9524" y="1300159"/>
          <a:ext cx="12172952" cy="52435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86476">
                  <a:extLst>
                    <a:ext uri="{9D8B030D-6E8A-4147-A177-3AD203B41FA5}">
                      <a16:colId xmlns:a16="http://schemas.microsoft.com/office/drawing/2014/main" val="1781480792"/>
                    </a:ext>
                  </a:extLst>
                </a:gridCol>
                <a:gridCol w="6086476">
                  <a:extLst>
                    <a:ext uri="{9D8B030D-6E8A-4147-A177-3AD203B41FA5}">
                      <a16:colId xmlns:a16="http://schemas.microsoft.com/office/drawing/2014/main" val="1608450065"/>
                    </a:ext>
                  </a:extLst>
                </a:gridCol>
              </a:tblGrid>
              <a:tr h="661482">
                <a:tc>
                  <a:txBody>
                    <a:bodyPr/>
                    <a:lstStyle/>
                    <a:p>
                      <a:pPr algn="ctr"/>
                      <a:r>
                        <a:rPr lang="de-DE" sz="3000" dirty="0"/>
                        <a:t>Action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3000" dirty="0" err="1"/>
                        <a:t>Expected</a:t>
                      </a:r>
                      <a:r>
                        <a:rPr lang="de-DE" sz="3000" dirty="0"/>
                        <a:t> Outcome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4448858"/>
                  </a:ext>
                </a:extLst>
              </a:tr>
              <a:tr h="4582029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de-DE" dirty="0"/>
                        <a:t>After </a:t>
                      </a:r>
                      <a:r>
                        <a:rPr lang="de-DE" dirty="0" err="1"/>
                        <a:t>clicking</a:t>
                      </a:r>
                      <a:r>
                        <a:rPr lang="de-DE" dirty="0"/>
                        <a:t> on </a:t>
                      </a:r>
                      <a:r>
                        <a:rPr lang="de-DE" dirty="0" err="1"/>
                        <a:t>the</a:t>
                      </a:r>
                      <a:r>
                        <a:rPr lang="de-DE" dirty="0"/>
                        <a:t> ‚Add Recipe‘ </a:t>
                      </a:r>
                      <a:r>
                        <a:rPr lang="de-DE" dirty="0" err="1"/>
                        <a:t>button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the</a:t>
                      </a:r>
                      <a:r>
                        <a:rPr lang="de-DE" dirty="0"/>
                        <a:t> recipe </a:t>
                      </a:r>
                      <a:r>
                        <a:rPr lang="de-DE" dirty="0" err="1"/>
                        <a:t>is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added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to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the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database</a:t>
                      </a:r>
                      <a:r>
                        <a:rPr lang="de-DE" dirty="0"/>
                        <a:t> and </a:t>
                      </a:r>
                      <a:r>
                        <a:rPr lang="de-DE" dirty="0" err="1"/>
                        <a:t>the</a:t>
                      </a:r>
                      <a:r>
                        <a:rPr lang="de-DE" dirty="0"/>
                        <a:t> form </a:t>
                      </a:r>
                      <a:r>
                        <a:rPr lang="de-DE" dirty="0" err="1"/>
                        <a:t>is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cleared</a:t>
                      </a:r>
                      <a:r>
                        <a:rPr lang="de-DE" dirty="0"/>
                        <a:t>.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de-DE" dirty="0" err="1"/>
                        <a:t>Now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the</a:t>
                      </a:r>
                      <a:r>
                        <a:rPr lang="de-DE" dirty="0"/>
                        <a:t> form </a:t>
                      </a:r>
                      <a:r>
                        <a:rPr lang="de-DE" dirty="0" err="1"/>
                        <a:t>can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be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filled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again</a:t>
                      </a:r>
                      <a:r>
                        <a:rPr lang="de-DE" dirty="0"/>
                        <a:t> and </a:t>
                      </a:r>
                      <a:r>
                        <a:rPr lang="de-DE" dirty="0" err="1"/>
                        <a:t>another</a:t>
                      </a:r>
                      <a:r>
                        <a:rPr lang="de-DE" dirty="0"/>
                        <a:t> recipe </a:t>
                      </a:r>
                      <a:r>
                        <a:rPr lang="de-DE" dirty="0" err="1"/>
                        <a:t>can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be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added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to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the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data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base</a:t>
                      </a:r>
                      <a:r>
                        <a:rPr lang="de-DE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8542415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D3D73DE1-0C1E-94FC-5E50-5CAD5E4CAE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59" y="2071153"/>
            <a:ext cx="2984178" cy="429073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5514BE8-4F72-FFB8-F2FA-C84EEE660AE8}"/>
              </a:ext>
            </a:extLst>
          </p:cNvPr>
          <p:cNvSpPr txBox="1"/>
          <p:nvPr/>
        </p:nvSpPr>
        <p:spPr>
          <a:xfrm>
            <a:off x="3188772" y="2071153"/>
            <a:ext cx="2390141" cy="12958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dirty="0"/>
              <a:t>1. Fill out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text</a:t>
            </a:r>
            <a:r>
              <a:rPr lang="de-DE" dirty="0"/>
              <a:t> </a:t>
            </a:r>
            <a:r>
              <a:rPr lang="de-DE" dirty="0" err="1"/>
              <a:t>areas</a:t>
            </a:r>
            <a:endParaRPr lang="de-DE" dirty="0"/>
          </a:p>
          <a:p>
            <a:pPr>
              <a:lnSpc>
                <a:spcPct val="150000"/>
              </a:lnSpc>
            </a:pPr>
            <a:r>
              <a:rPr lang="de-DE" dirty="0"/>
              <a:t>‚Name‘, ‚</a:t>
            </a:r>
            <a:r>
              <a:rPr lang="de-DE" dirty="0" err="1"/>
              <a:t>Ingredients</a:t>
            </a:r>
            <a:r>
              <a:rPr lang="de-DE" dirty="0"/>
              <a:t>‘, </a:t>
            </a:r>
          </a:p>
          <a:p>
            <a:pPr>
              <a:lnSpc>
                <a:spcPct val="150000"/>
              </a:lnSpc>
            </a:pPr>
            <a:r>
              <a:rPr lang="de-DE" dirty="0"/>
              <a:t>and ‚</a:t>
            </a:r>
            <a:r>
              <a:rPr lang="de-DE" dirty="0" err="1"/>
              <a:t>Instructions</a:t>
            </a:r>
            <a:r>
              <a:rPr lang="de-DE" dirty="0"/>
              <a:t>‘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E344E8-F283-5A91-BE33-D28A48F236D7}"/>
              </a:ext>
            </a:extLst>
          </p:cNvPr>
          <p:cNvSpPr txBox="1"/>
          <p:nvPr/>
        </p:nvSpPr>
        <p:spPr>
          <a:xfrm>
            <a:off x="3188772" y="5715558"/>
            <a:ext cx="24336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2. Click </a:t>
            </a:r>
            <a:r>
              <a:rPr lang="de-DE" dirty="0" err="1"/>
              <a:t>the</a:t>
            </a:r>
            <a:r>
              <a:rPr lang="de-DE" dirty="0"/>
              <a:t> ‚Add Recipe‘</a:t>
            </a:r>
          </a:p>
          <a:p>
            <a:r>
              <a:rPr lang="de-DE" dirty="0" err="1"/>
              <a:t>button</a:t>
            </a:r>
            <a:endParaRPr lang="de-DE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F166EE7-365C-F76E-B4FF-12319D78F627}"/>
              </a:ext>
            </a:extLst>
          </p:cNvPr>
          <p:cNvCxnSpPr/>
          <p:nvPr/>
        </p:nvCxnSpPr>
        <p:spPr>
          <a:xfrm flipH="1">
            <a:off x="1206230" y="6038723"/>
            <a:ext cx="1982542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B76BCD41-A58B-3C63-025E-98F2F00F0D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8798" y="3460962"/>
            <a:ext cx="2433615" cy="2900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9768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08EBBFE-ECC5-0595-F82B-5305FBA21F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" y="0"/>
            <a:ext cx="12192000" cy="1300159"/>
          </a:xfrm>
          <a:solidFill>
            <a:schemeClr val="accent2">
              <a:lumMod val="40000"/>
              <a:lumOff val="60000"/>
            </a:schemeClr>
          </a:solidFill>
          <a:ln w="34925">
            <a:solidFill>
              <a:schemeClr val="tx2"/>
            </a:solidFill>
          </a:ln>
        </p:spPr>
        <p:txBody>
          <a:bodyPr/>
          <a:lstStyle/>
          <a:p>
            <a:r>
              <a:rPr lang="de-DE" b="1" dirty="0" err="1"/>
              <a:t>Starting</a:t>
            </a:r>
            <a:r>
              <a:rPr lang="de-DE" b="1" dirty="0"/>
              <a:t> </a:t>
            </a:r>
            <a:r>
              <a:rPr lang="de-DE" b="1" dirty="0" err="1"/>
              <a:t>page</a:t>
            </a:r>
            <a:r>
              <a:rPr lang="de-DE" b="1" dirty="0"/>
              <a:t> </a:t>
            </a:r>
            <a:r>
              <a:rPr lang="de-DE" b="1" dirty="0" err="1"/>
              <a:t>of</a:t>
            </a:r>
            <a:r>
              <a:rPr lang="de-DE" b="1" dirty="0"/>
              <a:t> </a:t>
            </a:r>
            <a:r>
              <a:rPr lang="de-DE" b="1" dirty="0" err="1"/>
              <a:t>the</a:t>
            </a:r>
            <a:r>
              <a:rPr lang="de-DE" b="1" dirty="0"/>
              <a:t> recipe </a:t>
            </a:r>
            <a:r>
              <a:rPr lang="de-DE" b="1" dirty="0" err="1"/>
              <a:t>app</a:t>
            </a:r>
            <a:endParaRPr lang="de-DE" b="1" dirty="0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9ADA5CE1-D548-77F6-71F6-D22E2FA29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9525" y="6543673"/>
            <a:ext cx="11849100" cy="314328"/>
          </a:xfrm>
          <a:solidFill>
            <a:schemeClr val="accent2">
              <a:lumMod val="40000"/>
              <a:lumOff val="60000"/>
            </a:schemeClr>
          </a:solidFill>
        </p:spPr>
        <p:txBody>
          <a:bodyPr/>
          <a:lstStyle/>
          <a:p>
            <a:r>
              <a:rPr lang="en-US"/>
              <a:t>Course: Project Java and Web Development – PJWD01; By Anna Jansen von Havighorst</a:t>
            </a:r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1A1CDF6F-3A87-6173-2904-F61714090A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39575" y="6543671"/>
            <a:ext cx="361950" cy="314329"/>
          </a:xfrm>
          <a:solidFill>
            <a:schemeClr val="accent2">
              <a:lumMod val="40000"/>
              <a:lumOff val="60000"/>
            </a:schemeClr>
          </a:solidFill>
        </p:spPr>
        <p:txBody>
          <a:bodyPr/>
          <a:lstStyle/>
          <a:p>
            <a:fld id="{4F7C0CE3-5E06-4DE7-807F-6F3050E452A8}" type="slidenum">
              <a:rPr lang="de-DE" smtClean="0"/>
              <a:t>7</a:t>
            </a:fld>
            <a:endParaRPr lang="de-DE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7359CA9C-45C5-B412-5FBD-E82AC92934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2919492"/>
              </p:ext>
            </p:extLst>
          </p:nvPr>
        </p:nvGraphicFramePr>
        <p:xfrm>
          <a:off x="9524" y="1300159"/>
          <a:ext cx="12172952" cy="52435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86476">
                  <a:extLst>
                    <a:ext uri="{9D8B030D-6E8A-4147-A177-3AD203B41FA5}">
                      <a16:colId xmlns:a16="http://schemas.microsoft.com/office/drawing/2014/main" val="1781480792"/>
                    </a:ext>
                  </a:extLst>
                </a:gridCol>
                <a:gridCol w="6086476">
                  <a:extLst>
                    <a:ext uri="{9D8B030D-6E8A-4147-A177-3AD203B41FA5}">
                      <a16:colId xmlns:a16="http://schemas.microsoft.com/office/drawing/2014/main" val="1608450065"/>
                    </a:ext>
                  </a:extLst>
                </a:gridCol>
              </a:tblGrid>
              <a:tr h="661482">
                <a:tc>
                  <a:txBody>
                    <a:bodyPr/>
                    <a:lstStyle/>
                    <a:p>
                      <a:pPr algn="ctr"/>
                      <a:r>
                        <a:rPr lang="de-DE" sz="3000" dirty="0"/>
                        <a:t>Action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3000" dirty="0" err="1"/>
                        <a:t>Expected</a:t>
                      </a:r>
                      <a:r>
                        <a:rPr lang="de-DE" sz="3000" dirty="0"/>
                        <a:t> Outcome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4448858"/>
                  </a:ext>
                </a:extLst>
              </a:tr>
              <a:tr h="4582029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You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are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directed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to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the</a:t>
                      </a:r>
                      <a:r>
                        <a:rPr lang="de-DE" dirty="0"/>
                        <a:t> ‚Search </a:t>
                      </a:r>
                      <a:r>
                        <a:rPr lang="de-DE" dirty="0" err="1"/>
                        <a:t>Recipes</a:t>
                      </a:r>
                      <a:r>
                        <a:rPr lang="de-DE" dirty="0"/>
                        <a:t>‘ </a:t>
                      </a:r>
                      <a:r>
                        <a:rPr lang="de-DE" dirty="0" err="1"/>
                        <a:t>page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which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shows</a:t>
                      </a:r>
                      <a:r>
                        <a:rPr lang="de-DE" dirty="0"/>
                        <a:t> a </a:t>
                      </a:r>
                      <a:r>
                        <a:rPr lang="de-DE" dirty="0" err="1"/>
                        <a:t>text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field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where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one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can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search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recipes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by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ingredients</a:t>
                      </a:r>
                      <a:r>
                        <a:rPr lang="de-DE" dirty="0"/>
                        <a:t>.</a:t>
                      </a:r>
                    </a:p>
                    <a:p>
                      <a:endParaRPr lang="de-DE" dirty="0"/>
                    </a:p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8542415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CA7B20CE-B69C-5910-242F-B352CFE140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87" y="2012325"/>
            <a:ext cx="3322608" cy="382557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85C2EDC-1D53-E075-3CAB-EACB8275E68F}"/>
              </a:ext>
            </a:extLst>
          </p:cNvPr>
          <p:cNvSpPr txBox="1"/>
          <p:nvPr/>
        </p:nvSpPr>
        <p:spPr>
          <a:xfrm>
            <a:off x="3428495" y="5038928"/>
            <a:ext cx="27276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Click on </a:t>
            </a:r>
            <a:r>
              <a:rPr lang="de-DE" dirty="0" err="1"/>
              <a:t>the</a:t>
            </a:r>
            <a:r>
              <a:rPr lang="de-DE" dirty="0"/>
              <a:t> Search </a:t>
            </a:r>
            <a:r>
              <a:rPr lang="de-DE" dirty="0" err="1"/>
              <a:t>Recipes</a:t>
            </a:r>
            <a:endParaRPr lang="de-DE" dirty="0"/>
          </a:p>
          <a:p>
            <a:r>
              <a:rPr lang="de-DE" dirty="0"/>
              <a:t>link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AAD10F3-B996-7A15-3CA8-89D1BC9CCF02}"/>
              </a:ext>
            </a:extLst>
          </p:cNvPr>
          <p:cNvCxnSpPr>
            <a:cxnSpLocks/>
          </p:cNvCxnSpPr>
          <p:nvPr/>
        </p:nvCxnSpPr>
        <p:spPr>
          <a:xfrm flipH="1">
            <a:off x="1021404" y="5369671"/>
            <a:ext cx="2407091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2579BAA8-1745-FF01-8FB5-43BF84B854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2335" y="2831457"/>
            <a:ext cx="3337849" cy="3063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6926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08EBBFE-ECC5-0595-F82B-5305FBA21F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" y="0"/>
            <a:ext cx="12192000" cy="1300159"/>
          </a:xfrm>
          <a:solidFill>
            <a:schemeClr val="accent2">
              <a:lumMod val="40000"/>
              <a:lumOff val="60000"/>
            </a:schemeClr>
          </a:solidFill>
          <a:ln w="34925">
            <a:solidFill>
              <a:schemeClr val="tx2"/>
            </a:solidFill>
          </a:ln>
        </p:spPr>
        <p:txBody>
          <a:bodyPr/>
          <a:lstStyle/>
          <a:p>
            <a:r>
              <a:rPr lang="de-DE" b="1" dirty="0" err="1"/>
              <a:t>Searching</a:t>
            </a:r>
            <a:r>
              <a:rPr lang="de-DE" b="1" dirty="0"/>
              <a:t> </a:t>
            </a:r>
            <a:r>
              <a:rPr lang="de-DE" b="1" dirty="0" err="1"/>
              <a:t>for</a:t>
            </a:r>
            <a:r>
              <a:rPr lang="de-DE" b="1" dirty="0"/>
              <a:t> a recipe in </a:t>
            </a:r>
            <a:r>
              <a:rPr lang="de-DE" b="1" dirty="0" err="1"/>
              <a:t>the</a:t>
            </a:r>
            <a:r>
              <a:rPr lang="de-DE" b="1" dirty="0"/>
              <a:t> </a:t>
            </a:r>
            <a:r>
              <a:rPr lang="de-DE" b="1" dirty="0" err="1"/>
              <a:t>data</a:t>
            </a:r>
            <a:r>
              <a:rPr lang="de-DE" b="1" dirty="0"/>
              <a:t> </a:t>
            </a:r>
            <a:r>
              <a:rPr lang="de-DE" b="1" dirty="0" err="1"/>
              <a:t>base</a:t>
            </a:r>
            <a:endParaRPr lang="de-DE" b="1" dirty="0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9ADA5CE1-D548-77F6-71F6-D22E2FA29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9525" y="6543673"/>
            <a:ext cx="11849100" cy="314328"/>
          </a:xfrm>
          <a:solidFill>
            <a:schemeClr val="accent2">
              <a:lumMod val="40000"/>
              <a:lumOff val="60000"/>
            </a:schemeClr>
          </a:solidFill>
        </p:spPr>
        <p:txBody>
          <a:bodyPr/>
          <a:lstStyle/>
          <a:p>
            <a:r>
              <a:rPr lang="en-US"/>
              <a:t>Course: Project Java and Web Development – PJWD01; By Anna Jansen von Havighorst</a:t>
            </a:r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1A1CDF6F-3A87-6173-2904-F61714090A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39575" y="6543671"/>
            <a:ext cx="361950" cy="314329"/>
          </a:xfrm>
          <a:solidFill>
            <a:schemeClr val="accent2">
              <a:lumMod val="40000"/>
              <a:lumOff val="60000"/>
            </a:schemeClr>
          </a:solidFill>
        </p:spPr>
        <p:txBody>
          <a:bodyPr/>
          <a:lstStyle/>
          <a:p>
            <a:fld id="{4F7C0CE3-5E06-4DE7-807F-6F3050E452A8}" type="slidenum">
              <a:rPr lang="de-DE" smtClean="0"/>
              <a:t>8</a:t>
            </a:fld>
            <a:endParaRPr lang="de-DE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7359CA9C-45C5-B412-5FBD-E82AC92934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126408"/>
              </p:ext>
            </p:extLst>
          </p:nvPr>
        </p:nvGraphicFramePr>
        <p:xfrm>
          <a:off x="9524" y="1300159"/>
          <a:ext cx="12172952" cy="52435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86476">
                  <a:extLst>
                    <a:ext uri="{9D8B030D-6E8A-4147-A177-3AD203B41FA5}">
                      <a16:colId xmlns:a16="http://schemas.microsoft.com/office/drawing/2014/main" val="1781480792"/>
                    </a:ext>
                  </a:extLst>
                </a:gridCol>
                <a:gridCol w="6086476">
                  <a:extLst>
                    <a:ext uri="{9D8B030D-6E8A-4147-A177-3AD203B41FA5}">
                      <a16:colId xmlns:a16="http://schemas.microsoft.com/office/drawing/2014/main" val="1608450065"/>
                    </a:ext>
                  </a:extLst>
                </a:gridCol>
              </a:tblGrid>
              <a:tr h="661482">
                <a:tc>
                  <a:txBody>
                    <a:bodyPr/>
                    <a:lstStyle/>
                    <a:p>
                      <a:pPr algn="ctr"/>
                      <a:r>
                        <a:rPr lang="de-DE" sz="3000" dirty="0"/>
                        <a:t>Action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3000" dirty="0" err="1"/>
                        <a:t>Expected</a:t>
                      </a:r>
                      <a:r>
                        <a:rPr lang="de-DE" sz="3000" dirty="0"/>
                        <a:t> Outcome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4448858"/>
                  </a:ext>
                </a:extLst>
              </a:tr>
              <a:tr h="4582029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You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are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shown</a:t>
                      </a:r>
                      <a:r>
                        <a:rPr lang="de-DE" dirty="0"/>
                        <a:t> all </a:t>
                      </a:r>
                      <a:r>
                        <a:rPr lang="de-DE" dirty="0" err="1"/>
                        <a:t>recipes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which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use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the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ingredient</a:t>
                      </a:r>
                      <a:r>
                        <a:rPr lang="de-DE" dirty="0"/>
                        <a:t>. Be </a:t>
                      </a:r>
                      <a:r>
                        <a:rPr lang="de-DE" dirty="0" err="1"/>
                        <a:t>sure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you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enter</a:t>
                      </a:r>
                      <a:r>
                        <a:rPr lang="de-DE" dirty="0"/>
                        <a:t> a </a:t>
                      </a:r>
                      <a:r>
                        <a:rPr lang="de-DE" dirty="0" err="1"/>
                        <a:t>complete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ingredient</a:t>
                      </a:r>
                      <a:r>
                        <a:rPr lang="de-DE" dirty="0"/>
                        <a:t>.</a:t>
                      </a:r>
                    </a:p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8542415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5C7EED57-F7C0-0099-3531-29AB86DF9F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66" y="2082072"/>
            <a:ext cx="3337849" cy="30635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0D5C34C-7D60-D3BF-6208-DB64B685AE8E}"/>
              </a:ext>
            </a:extLst>
          </p:cNvPr>
          <p:cNvSpPr txBox="1"/>
          <p:nvPr/>
        </p:nvSpPr>
        <p:spPr>
          <a:xfrm>
            <a:off x="3486353" y="2082072"/>
            <a:ext cx="24286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Type in an </a:t>
            </a:r>
            <a:r>
              <a:rPr lang="de-DE" dirty="0" err="1"/>
              <a:t>ingredient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text</a:t>
            </a:r>
            <a:r>
              <a:rPr lang="de-DE" dirty="0"/>
              <a:t> </a:t>
            </a:r>
            <a:r>
              <a:rPr lang="de-DE" dirty="0" err="1"/>
              <a:t>area</a:t>
            </a:r>
            <a:r>
              <a:rPr lang="de-DE" dirty="0"/>
              <a:t>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want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E4BA371-3B66-D022-9C30-C5409549C3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6977" y="2600318"/>
            <a:ext cx="3482642" cy="3909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3139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08EBBFE-ECC5-0595-F82B-5305FBA21F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" y="1"/>
            <a:ext cx="12182475" cy="873760"/>
          </a:xfrm>
          <a:solidFill>
            <a:schemeClr val="accent2">
              <a:lumMod val="40000"/>
              <a:lumOff val="60000"/>
            </a:schemeClr>
          </a:solidFill>
          <a:ln w="34925">
            <a:solidFill>
              <a:schemeClr val="tx2"/>
            </a:solidFill>
          </a:ln>
        </p:spPr>
        <p:txBody>
          <a:bodyPr/>
          <a:lstStyle/>
          <a:p>
            <a:r>
              <a:rPr lang="de-DE" b="1" dirty="0"/>
              <a:t>Video </a:t>
            </a:r>
            <a:r>
              <a:rPr lang="de-DE" b="1" dirty="0" err="1"/>
              <a:t>running</a:t>
            </a:r>
            <a:r>
              <a:rPr lang="de-DE" b="1" dirty="0"/>
              <a:t> </a:t>
            </a:r>
            <a:r>
              <a:rPr lang="de-DE" b="1" dirty="0" err="1"/>
              <a:t>the</a:t>
            </a:r>
            <a:r>
              <a:rPr lang="de-DE" b="1" dirty="0"/>
              <a:t> </a:t>
            </a:r>
            <a:r>
              <a:rPr lang="de-DE" b="1" dirty="0" err="1"/>
              <a:t>app</a:t>
            </a:r>
            <a:endParaRPr lang="de-DE" b="1" dirty="0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9ADA5CE1-D548-77F6-71F6-D22E2FA29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9525" y="6543673"/>
            <a:ext cx="11849100" cy="314328"/>
          </a:xfrm>
          <a:solidFill>
            <a:schemeClr val="accent2">
              <a:lumMod val="40000"/>
              <a:lumOff val="60000"/>
            </a:schemeClr>
          </a:solidFill>
        </p:spPr>
        <p:txBody>
          <a:bodyPr/>
          <a:lstStyle/>
          <a:p>
            <a:r>
              <a:rPr lang="en-US"/>
              <a:t>Course: Project Java and Web Development – PJWD01; By Anna Jansen von Havighorst</a:t>
            </a:r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1A1CDF6F-3A87-6173-2904-F61714090A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39575" y="6543671"/>
            <a:ext cx="361950" cy="314329"/>
          </a:xfrm>
          <a:solidFill>
            <a:schemeClr val="accent2">
              <a:lumMod val="40000"/>
              <a:lumOff val="60000"/>
            </a:schemeClr>
          </a:solidFill>
        </p:spPr>
        <p:txBody>
          <a:bodyPr/>
          <a:lstStyle/>
          <a:p>
            <a:fld id="{4F7C0CE3-5E06-4DE7-807F-6F3050E452A8}" type="slidenum">
              <a:rPr lang="de-DE" smtClean="0"/>
              <a:t>9</a:t>
            </a:fld>
            <a:endParaRPr lang="de-DE" dirty="0"/>
          </a:p>
        </p:txBody>
      </p:sp>
      <p:pic>
        <p:nvPicPr>
          <p:cNvPr id="3" name="Screen Recording 2">
            <a:hlinkClick r:id="" action="ppaction://media"/>
            <a:extLst>
              <a:ext uri="{FF2B5EF4-FFF2-40B4-BE49-F238E27FC236}">
                <a16:creationId xmlns:a16="http://schemas.microsoft.com/office/drawing/2014/main" id="{05A4D147-4BD5-5150-8B7D-62D8E35311F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525" y="918926"/>
            <a:ext cx="9919252" cy="557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596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4031"/>
    </mc:Choice>
    <mc:Fallback xmlns="">
      <p:transition spd="slow" advTm="1240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643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438</Words>
  <Application>Microsoft Office PowerPoint</Application>
  <PresentationFormat>Widescreen</PresentationFormat>
  <Paragraphs>59</Paragraphs>
  <Slides>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</vt:lpstr>
      <vt:lpstr>Portfolio Assignments for Project: Java and Web Development PJWD01  </vt:lpstr>
      <vt:lpstr>Purpose of the app</vt:lpstr>
      <vt:lpstr>Architecture Diagram</vt:lpstr>
      <vt:lpstr>Overview of technology choices</vt:lpstr>
      <vt:lpstr>Starting page of the recipe app</vt:lpstr>
      <vt:lpstr>Adding a recipe to the data base</vt:lpstr>
      <vt:lpstr>Starting page of the recipe app</vt:lpstr>
      <vt:lpstr>Searching for a recipe in the data base</vt:lpstr>
      <vt:lpstr>Video running the app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Portfolio Assignments for Project: Build a Data Mart in SQL</dc:title>
  <dc:creator>Anna Jansen von Havighorst</dc:creator>
  <cp:lastModifiedBy>Anna Jansen von Havighorst</cp:lastModifiedBy>
  <cp:revision>3</cp:revision>
  <cp:lastPrinted>2022-11-16T12:48:18Z</cp:lastPrinted>
  <dcterms:created xsi:type="dcterms:W3CDTF">2022-11-08T15:54:49Z</dcterms:created>
  <dcterms:modified xsi:type="dcterms:W3CDTF">2024-10-14T15:20:29Z</dcterms:modified>
</cp:coreProperties>
</file>